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3"/>
  </p:sldMasterIdLst>
  <p:notesMasterIdLst>
    <p:notesMasterId r:id="rId11"/>
  </p:notesMasterIdLst>
  <p:sldIdLst>
    <p:sldId id="256" r:id="rId4"/>
    <p:sldId id="258" r:id="rId5"/>
    <p:sldId id="266" r:id="rId6"/>
    <p:sldId id="280" r:id="rId7"/>
    <p:sldId id="268" r:id="rId8"/>
    <p:sldId id="270" r:id="rId9"/>
    <p:sldId id="322" r:id="rId10"/>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0" userDrawn="1">
          <p15:clr>
            <a:srgbClr val="A4A3A4"/>
          </p15:clr>
        </p15:guide>
        <p15:guide id="2" pos="383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 id="2" name="M0rtzz" initials="M"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howGuides="1">
      <p:cViewPr>
        <p:scale>
          <a:sx n="100" d="100"/>
          <a:sy n="100" d="100"/>
        </p:scale>
        <p:origin x="-954" y="-432"/>
      </p:cViewPr>
      <p:guideLst>
        <p:guide orient="horz" pos="2120"/>
        <p:guide pos="3833"/>
      </p:guideLst>
    </p:cSldViewPr>
  </p:slideViewPr>
  <p:notesTextViewPr>
    <p:cViewPr>
      <p:scale>
        <a:sx n="1" d="1"/>
        <a:sy n="1" d="1"/>
      </p:scale>
      <p:origin x="0" y="0"/>
    </p:cViewPr>
  </p:notesTextViewPr>
  <p:sorterViewPr>
    <p:cViewPr>
      <p:scale>
        <a:sx n="33" d="100"/>
        <a:sy n="33"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tags" Target="tags/tag114.xml"/><Relationship Id="rId15" Type="http://schemas.openxmlformats.org/officeDocument/2006/relationships/commentAuthors" Target="commentAuthors.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1ppt.com/hangye/"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D76AA3FF-DC3F-476C-ACFB-94907B8DE6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776B50-3B38-49CE-A7DA-8FC90364D94C}" type="slidenum">
              <a:rPr lang="zh-CN" altLang="en-US" smtClean="0"/>
            </a:fld>
            <a:endParaRPr lang="zh-CN" altLang="en-US"/>
          </a:p>
        </p:txBody>
      </p:sp>
    </p:spTree>
  </p:cSld>
  <p:clrMapOvr>
    <a:masterClrMapping/>
  </p:clrMapOvr>
  <p:transition/>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76AA3FF-DC3F-476C-ACFB-94907B8DE6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776B50-3B38-49CE-A7DA-8FC90364D94C}" type="slidenum">
              <a:rPr lang="zh-CN" altLang="en-US" smtClean="0"/>
            </a:fld>
            <a:endParaRPr lang="zh-CN" altLang="en-US"/>
          </a:p>
        </p:txBody>
      </p:sp>
    </p:spTree>
  </p:cSld>
  <p:clrMapOvr>
    <a:masterClrMapping/>
  </p:clrMapOvr>
  <p:transition/>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76AA3FF-DC3F-476C-ACFB-94907B8DE6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776B50-3B38-49CE-A7DA-8FC90364D94C}" type="slidenum">
              <a:rPr lang="zh-CN" altLang="en-US" smtClean="0"/>
            </a:fld>
            <a:endParaRPr lang="zh-CN" altLang="en-US"/>
          </a:p>
        </p:txBody>
      </p:sp>
    </p:spTree>
  </p:cSld>
  <p:clrMapOvr>
    <a:masterClrMapping/>
  </p:clrMapOvr>
  <p:transition/>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8D1D886B-F3B7-4500-9236-AE583FE4E657}"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Tree>
  </p:cSld>
  <p:clrMapOvr>
    <a:masterClrMapping/>
  </p:clrMapOvr>
  <p:transition/>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50F67DDC-78B0-4E2B-BAF3-6F8896CDC858}"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Tree>
  </p:cSld>
  <p:clrMapOvr>
    <a:masterClrMapping/>
  </p:clrMapOvr>
  <p:transition/>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3B7E0BAE-889E-4FF9-8A84-5D6D5B839102}"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Tree>
  </p:cSld>
  <p:clrMapOvr>
    <a:masterClrMapping/>
  </p:clrMapOvr>
  <p:transition/>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AB764E8-C4C9-47C4-849D-2D6D96666BFC}"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pic>
        <p:nvPicPr>
          <p:cNvPr id="5" name="墨迹 6"/>
          <p:cNvPicPr/>
          <p:nvPr/>
        </p:nvPicPr>
        <p:blipFill>
          <a:blip r:embed="rId2"/>
          <a:stretch>
            <a:fillRect/>
          </a:stretch>
        </p:blipFill>
        <p:spPr>
          <a:xfrm>
            <a:off x="-1286677" y="471795"/>
            <a:ext cx="36000" cy="162000"/>
          </a:xfrm>
          <a:prstGeom prst="rect">
            <a:avLst/>
          </a:prstGeom>
        </p:spPr>
      </p:pic>
      <p:sp>
        <p:nvSpPr>
          <p:cNvPr id="6" name="TextBox 4"/>
          <p:cNvSpPr txBox="1"/>
          <p:nvPr/>
        </p:nvSpPr>
        <p:spPr>
          <a:xfrm>
            <a:off x="270030" y="494801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7" name="TextBox 8"/>
          <p:cNvSpPr txBox="1"/>
          <p:nvPr/>
        </p:nvSpPr>
        <p:spPr>
          <a:xfrm>
            <a:off x="8873970" y="0"/>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3"/>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p:transition/>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6109811D-B985-4CC5-8B55-E20A6D98D9DB}"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Tree>
  </p:cSld>
  <p:clrMapOvr>
    <a:masterClrMapping/>
  </p:clrMapOvr>
  <p:transition/>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9C6A5243-FB26-4CC1-90C6-BB49CEAAF829}"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Tree>
  </p:cSld>
  <p:clrMapOvr>
    <a:masterClrMapping/>
  </p:clrMapOvr>
  <p:transition/>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9C4C691-726E-42F9-8869-087361678808}"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Tree>
  </p:cSld>
  <p:clrMapOvr>
    <a:masterClrMapping/>
  </p:clrMapOvr>
  <p:transition/>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FB5FB200-D76F-4E56-BFF9-5BD0BC369C75}"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Tree>
  </p:cSld>
  <p:clrMapOvr>
    <a:masterClrMapping/>
  </p:clrMapOvr>
  <p:transition/>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76AA3FF-DC3F-476C-ACFB-94907B8DE6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776B50-3B38-49CE-A7DA-8FC90364D94C}" type="slidenum">
              <a:rPr lang="zh-CN" altLang="en-US" smtClean="0"/>
            </a:fld>
            <a:endParaRPr lang="zh-CN" altLang="en-US"/>
          </a:p>
        </p:txBody>
      </p:sp>
    </p:spTree>
  </p:cSld>
  <p:clrMapOvr>
    <a:masterClrMapping/>
  </p:clrMapOvr>
  <p:transition/>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blipFill dpi="0"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userDrawn="1"/>
        </p:nvSpPr>
        <p:spPr>
          <a:xfrm>
            <a:off x="179070" y="262890"/>
            <a:ext cx="495300" cy="4953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p:cNvSpPr/>
          <p:nvPr userDrawn="1"/>
        </p:nvSpPr>
        <p:spPr>
          <a:xfrm>
            <a:off x="289560" y="163830"/>
            <a:ext cx="495300" cy="495300"/>
          </a:xfrm>
          <a:prstGeom prst="rect">
            <a:avLst/>
          </a:prstGeom>
          <a:solidFill>
            <a:srgbClr val="37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userDrawn="1"/>
        </p:nvSpPr>
        <p:spPr>
          <a:xfrm>
            <a:off x="879852" y="249594"/>
            <a:ext cx="3877985" cy="461665"/>
          </a:xfrm>
          <a:prstGeom prst="rect">
            <a:avLst/>
          </a:prstGeom>
          <a:noFill/>
        </p:spPr>
        <p:txBody>
          <a:bodyPr wrap="none" rtlCol="0">
            <a:spAutoFit/>
          </a:bodyPr>
          <a:lstStyle/>
          <a:p>
            <a:r>
              <a:rPr lang="zh-CN" altLang="en-US" sz="2400" b="1" dirty="0">
                <a:solidFill>
                  <a:srgbClr val="375DAC"/>
                </a:solidFill>
                <a:latin typeface="微软雅黑" panose="020B0503020204020204" pitchFamily="34" charset="-122"/>
                <a:ea typeface="微软雅黑" panose="020B0503020204020204" pitchFamily="34" charset="-122"/>
              </a:rPr>
              <a:t>单击此处添加文字标题内容</a:t>
            </a:r>
            <a:endParaRPr lang="zh-CN" altLang="en-US" sz="2400" b="1" dirty="0">
              <a:solidFill>
                <a:srgbClr val="375DA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2"/>
            <a:ext cx="10972800" cy="452596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2"/>
            <a:ext cx="3860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6"/>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0"/>
            <a:ext cx="8026400" cy="5851526"/>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2"/>
            <a:ext cx="3860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76AA3FF-DC3F-476C-ACFB-94907B8DE6D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8776B50-3B38-49CE-A7DA-8FC90364D94C}" type="slidenum">
              <a:rPr lang="zh-CN" altLang="en-US" smtClean="0"/>
            </a:fld>
            <a:endParaRPr lang="zh-CN" altLang="en-US"/>
          </a:p>
        </p:txBody>
      </p:sp>
    </p:spTree>
  </p:cSld>
  <p:clrMapOvr>
    <a:masterClrMapping/>
  </p:clrMapOvr>
  <p:transition/>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76AA3FF-DC3F-476C-ACFB-94907B8DE6D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776B50-3B38-49CE-A7DA-8FC90364D94C}" type="slidenum">
              <a:rPr lang="zh-CN" altLang="en-US" smtClean="0"/>
            </a:fld>
            <a:endParaRPr lang="zh-CN" altLang="en-US"/>
          </a:p>
        </p:txBody>
      </p:sp>
    </p:spTree>
  </p:cSld>
  <p:clrMapOvr>
    <a:masterClrMapping/>
  </p:clrMapOvr>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76AA3FF-DC3F-476C-ACFB-94907B8DE6D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8776B50-3B38-49CE-A7DA-8FC90364D94C}" type="slidenum">
              <a:rPr lang="zh-CN" altLang="en-US" smtClean="0"/>
            </a:fld>
            <a:endParaRPr lang="zh-CN" altLang="en-US"/>
          </a:p>
        </p:txBody>
      </p:sp>
    </p:spTree>
  </p:cSld>
  <p:clrMapOvr>
    <a:masterClrMapping/>
  </p:clrMapOvr>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76AA3FF-DC3F-476C-ACFB-94907B8DE6D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8776B50-3B38-49CE-A7DA-8FC90364D94C}" type="slidenum">
              <a:rPr lang="zh-CN" altLang="en-US" smtClean="0"/>
            </a:fld>
            <a:endParaRPr lang="zh-CN" altLang="en-US"/>
          </a:p>
        </p:txBody>
      </p:sp>
    </p:spTree>
  </p:cSld>
  <p:clrMapOvr>
    <a:masterClrMapping/>
  </p:clrMapOvr>
  <p:transition/>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6AA3FF-DC3F-476C-ACFB-94907B8DE6D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8776B50-3B38-49CE-A7DA-8FC90364D94C}" type="slidenum">
              <a:rPr lang="zh-CN" altLang="en-US" smtClean="0"/>
            </a:fld>
            <a:endParaRPr lang="zh-CN" altLang="en-US"/>
          </a:p>
        </p:txBody>
      </p:sp>
    </p:spTree>
  </p:cSld>
  <p:clrMapOvr>
    <a:masterClrMapping/>
  </p:clrMapOvr>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76AA3FF-DC3F-476C-ACFB-94907B8DE6D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776B50-3B38-49CE-A7DA-8FC90364D94C}" type="slidenum">
              <a:rPr lang="zh-CN" altLang="en-US" smtClean="0"/>
            </a:fld>
            <a:endParaRPr lang="zh-CN" altLang="en-US"/>
          </a:p>
        </p:txBody>
      </p:sp>
    </p:spTree>
  </p:cSld>
  <p:clrMapOvr>
    <a:masterClrMapping/>
  </p:clrMapOvr>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76AA3FF-DC3F-476C-ACFB-94907B8DE6D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8776B50-3B38-49CE-A7DA-8FC90364D94C}" type="slidenum">
              <a:rPr lang="zh-CN" altLang="en-US" smtClean="0"/>
            </a:fld>
            <a:endParaRPr lang="zh-CN" altLang="en-US"/>
          </a:p>
        </p:txBody>
      </p:sp>
    </p:spTree>
  </p:cSld>
  <p:clrMapOvr>
    <a:masterClrMapping/>
  </p:clrMapOvr>
  <p:transition/>
  <p:hf sldNum="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D76AA3FF-DC3F-476C-ACFB-94907B8DE6DC}"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68776B50-3B38-49CE-A7DA-8FC90364D94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5.png"/><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4.png"/><Relationship Id="rId3" Type="http://schemas.openxmlformats.org/officeDocument/2006/relationships/tags" Target="../tags/tag1.xml"/><Relationship Id="rId2" Type="http://schemas.openxmlformats.org/officeDocument/2006/relationships/image" Target="../media/image3.jpeg"/><Relationship Id="rId13" Type="http://schemas.openxmlformats.org/officeDocument/2006/relationships/slideLayout" Target="../slideLayouts/slideLayout1.xml"/><Relationship Id="rId12" Type="http://schemas.openxmlformats.org/officeDocument/2006/relationships/image" Target="../media/image7.png"/><Relationship Id="rId11" Type="http://schemas.openxmlformats.org/officeDocument/2006/relationships/tags" Target="../tags/tag6.xml"/><Relationship Id="rId10" Type="http://schemas.openxmlformats.org/officeDocument/2006/relationships/image" Target="../media/image6.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9" Type="http://schemas.openxmlformats.org/officeDocument/2006/relationships/slideLayout" Target="../slideLayouts/slideLayout1.xml"/><Relationship Id="rId28" Type="http://schemas.openxmlformats.org/officeDocument/2006/relationships/tags" Target="../tags/tag32.xml"/><Relationship Id="rId27" Type="http://schemas.openxmlformats.org/officeDocument/2006/relationships/tags" Target="../tags/tag31.xml"/><Relationship Id="rId26" Type="http://schemas.openxmlformats.org/officeDocument/2006/relationships/tags" Target="../tags/tag30.xml"/><Relationship Id="rId25" Type="http://schemas.openxmlformats.org/officeDocument/2006/relationships/tags" Target="../tags/tag29.xml"/><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image" Target="../media/image3.jpeg"/><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33.xml"/><Relationship Id="rId2" Type="http://schemas.openxmlformats.org/officeDocument/2006/relationships/image" Target="../media/image8.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0" Type="http://schemas.openxmlformats.org/officeDocument/2006/relationships/slideLayout" Target="../slideLayouts/slideLayout20.xml"/><Relationship Id="rId2" Type="http://schemas.openxmlformats.org/officeDocument/2006/relationships/tags" Target="../tags/tag35.xml"/><Relationship Id="rId19" Type="http://schemas.openxmlformats.org/officeDocument/2006/relationships/image" Target="../media/image6.png"/><Relationship Id="rId18" Type="http://schemas.openxmlformats.org/officeDocument/2006/relationships/tags" Target="../tags/tag51.xml"/><Relationship Id="rId17" Type="http://schemas.openxmlformats.org/officeDocument/2006/relationships/tags" Target="../tags/tag50.xml"/><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tags" Target="../tags/tag34.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52.xml"/><Relationship Id="rId2" Type="http://schemas.openxmlformats.org/officeDocument/2006/relationships/image" Target="../media/image6.png"/><Relationship Id="rId1" Type="http://schemas.openxmlformats.org/officeDocument/2006/relationships/hyperlink" Target="https://www.bilibili.com/video/BV1Zt421M7yq" TargetMode="External"/></Relationships>
</file>

<file path=ppt/slides/_rels/slide6.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1" Type="http://schemas.openxmlformats.org/officeDocument/2006/relationships/slideLayout" Target="../slideLayouts/slideLayout20.xml"/><Relationship Id="rId60" Type="http://schemas.openxmlformats.org/officeDocument/2006/relationships/tags" Target="../tags/tag111.xml"/><Relationship Id="rId6" Type="http://schemas.openxmlformats.org/officeDocument/2006/relationships/tags" Target="../tags/tag58.xml"/><Relationship Id="rId59" Type="http://schemas.openxmlformats.org/officeDocument/2006/relationships/image" Target="../media/image6.png"/><Relationship Id="rId58" Type="http://schemas.openxmlformats.org/officeDocument/2006/relationships/tags" Target="../tags/tag110.xml"/><Relationship Id="rId57" Type="http://schemas.openxmlformats.org/officeDocument/2006/relationships/tags" Target="../tags/tag109.xml"/><Relationship Id="rId56" Type="http://schemas.openxmlformats.org/officeDocument/2006/relationships/tags" Target="../tags/tag108.xml"/><Relationship Id="rId55" Type="http://schemas.openxmlformats.org/officeDocument/2006/relationships/tags" Target="../tags/tag107.xml"/><Relationship Id="rId54" Type="http://schemas.openxmlformats.org/officeDocument/2006/relationships/tags" Target="../tags/tag106.xml"/><Relationship Id="rId53" Type="http://schemas.openxmlformats.org/officeDocument/2006/relationships/tags" Target="../tags/tag105.xml"/><Relationship Id="rId52" Type="http://schemas.openxmlformats.org/officeDocument/2006/relationships/tags" Target="../tags/tag104.xml"/><Relationship Id="rId51" Type="http://schemas.openxmlformats.org/officeDocument/2006/relationships/tags" Target="../tags/tag103.xml"/><Relationship Id="rId50" Type="http://schemas.openxmlformats.org/officeDocument/2006/relationships/tags" Target="../tags/tag102.xml"/><Relationship Id="rId5" Type="http://schemas.openxmlformats.org/officeDocument/2006/relationships/tags" Target="../tags/tag57.xml"/><Relationship Id="rId49" Type="http://schemas.openxmlformats.org/officeDocument/2006/relationships/tags" Target="../tags/tag101.xml"/><Relationship Id="rId48" Type="http://schemas.openxmlformats.org/officeDocument/2006/relationships/tags" Target="../tags/tag100.xml"/><Relationship Id="rId47" Type="http://schemas.openxmlformats.org/officeDocument/2006/relationships/tags" Target="../tags/tag99.xml"/><Relationship Id="rId46" Type="http://schemas.openxmlformats.org/officeDocument/2006/relationships/tags" Target="../tags/tag98.xml"/><Relationship Id="rId45" Type="http://schemas.openxmlformats.org/officeDocument/2006/relationships/tags" Target="../tags/tag97.xml"/><Relationship Id="rId44" Type="http://schemas.openxmlformats.org/officeDocument/2006/relationships/tags" Target="../tags/tag96.xml"/><Relationship Id="rId43" Type="http://schemas.openxmlformats.org/officeDocument/2006/relationships/tags" Target="../tags/tag95.xml"/><Relationship Id="rId42" Type="http://schemas.openxmlformats.org/officeDocument/2006/relationships/tags" Target="../tags/tag94.xml"/><Relationship Id="rId41" Type="http://schemas.openxmlformats.org/officeDocument/2006/relationships/tags" Target="../tags/tag93.xml"/><Relationship Id="rId40" Type="http://schemas.openxmlformats.org/officeDocument/2006/relationships/tags" Target="../tags/tag92.xml"/><Relationship Id="rId4" Type="http://schemas.openxmlformats.org/officeDocument/2006/relationships/tags" Target="../tags/tag56.xml"/><Relationship Id="rId39" Type="http://schemas.openxmlformats.org/officeDocument/2006/relationships/tags" Target="../tags/tag91.xml"/><Relationship Id="rId38" Type="http://schemas.openxmlformats.org/officeDocument/2006/relationships/tags" Target="../tags/tag90.xml"/><Relationship Id="rId37" Type="http://schemas.openxmlformats.org/officeDocument/2006/relationships/tags" Target="../tags/tag89.xml"/><Relationship Id="rId36" Type="http://schemas.openxmlformats.org/officeDocument/2006/relationships/tags" Target="../tags/tag88.xml"/><Relationship Id="rId35" Type="http://schemas.openxmlformats.org/officeDocument/2006/relationships/tags" Target="../tags/tag87.xml"/><Relationship Id="rId34" Type="http://schemas.openxmlformats.org/officeDocument/2006/relationships/tags" Target="../tags/tag86.xml"/><Relationship Id="rId33" Type="http://schemas.openxmlformats.org/officeDocument/2006/relationships/tags" Target="../tags/tag85.xml"/><Relationship Id="rId32" Type="http://schemas.openxmlformats.org/officeDocument/2006/relationships/tags" Target="../tags/tag84.xml"/><Relationship Id="rId31" Type="http://schemas.openxmlformats.org/officeDocument/2006/relationships/tags" Target="../tags/tag83.xml"/><Relationship Id="rId30" Type="http://schemas.openxmlformats.org/officeDocument/2006/relationships/tags" Target="../tags/tag82.xml"/><Relationship Id="rId3" Type="http://schemas.openxmlformats.org/officeDocument/2006/relationships/tags" Target="../tags/tag55.xml"/><Relationship Id="rId29" Type="http://schemas.openxmlformats.org/officeDocument/2006/relationships/tags" Target="../tags/tag81.xml"/><Relationship Id="rId28" Type="http://schemas.openxmlformats.org/officeDocument/2006/relationships/tags" Target="../tags/tag80.xml"/><Relationship Id="rId27" Type="http://schemas.openxmlformats.org/officeDocument/2006/relationships/tags" Target="../tags/tag79.xml"/><Relationship Id="rId26" Type="http://schemas.openxmlformats.org/officeDocument/2006/relationships/tags" Target="../tags/tag78.xml"/><Relationship Id="rId25" Type="http://schemas.openxmlformats.org/officeDocument/2006/relationships/tags" Target="../tags/tag77.xml"/><Relationship Id="rId24" Type="http://schemas.openxmlformats.org/officeDocument/2006/relationships/tags" Target="../tags/tag76.xml"/><Relationship Id="rId23" Type="http://schemas.openxmlformats.org/officeDocument/2006/relationships/tags" Target="../tags/tag75.xml"/><Relationship Id="rId22" Type="http://schemas.openxmlformats.org/officeDocument/2006/relationships/tags" Target="../tags/tag74.xml"/><Relationship Id="rId21" Type="http://schemas.openxmlformats.org/officeDocument/2006/relationships/tags" Target="../tags/tag73.xml"/><Relationship Id="rId20" Type="http://schemas.openxmlformats.org/officeDocument/2006/relationships/tags" Target="../tags/tag72.xml"/><Relationship Id="rId2" Type="http://schemas.openxmlformats.org/officeDocument/2006/relationships/tags" Target="../tags/tag54.xml"/><Relationship Id="rId19" Type="http://schemas.openxmlformats.org/officeDocument/2006/relationships/tags" Target="../tags/tag7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png"/><Relationship Id="rId7" Type="http://schemas.openxmlformats.org/officeDocument/2006/relationships/tags" Target="../tags/tag113.xml"/><Relationship Id="rId6" Type="http://schemas.openxmlformats.org/officeDocument/2006/relationships/image" Target="../media/image11.png"/><Relationship Id="rId5" Type="http://schemas.openxmlformats.org/officeDocument/2006/relationships/tags" Target="../tags/tag112.xml"/><Relationship Id="rId4" Type="http://schemas.openxmlformats.org/officeDocument/2006/relationships/image" Target="../media/image7.png"/><Relationship Id="rId3" Type="http://schemas.openxmlformats.org/officeDocument/2006/relationships/image" Target="../media/image10.png"/><Relationship Id="rId2" Type="http://schemas.openxmlformats.org/officeDocument/2006/relationships/image" Target="../media/image6.png"/><Relationship Id="rId10" Type="http://schemas.openxmlformats.org/officeDocument/2006/relationships/notesSlide" Target="../notesSlides/notesSlide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2000" cy="6858000"/>
          </a:xfrm>
          <a:prstGeom prst="rect">
            <a:avLst/>
          </a:prstGeom>
          <a:blipFill dpi="0" rotWithShape="1">
            <a:blip r:embed="rId1">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t="33709" b="8286"/>
          <a:stretch>
            <a:fillRect/>
          </a:stretch>
        </p:blipFill>
        <p:spPr>
          <a:xfrm>
            <a:off x="1078230" y="2943860"/>
            <a:ext cx="10035540" cy="2910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1" name="组合 10"/>
          <p:cNvGrpSpPr/>
          <p:nvPr/>
        </p:nvGrpSpPr>
        <p:grpSpPr>
          <a:xfrm>
            <a:off x="204048" y="121717"/>
            <a:ext cx="3802623" cy="1197678"/>
            <a:chOff x="2746788" y="231808"/>
            <a:chExt cx="3802623" cy="1197678"/>
          </a:xfrm>
        </p:grpSpPr>
        <p:pic>
          <p:nvPicPr>
            <p:cNvPr id="2" name="图片 1"/>
            <p:cNvPicPr>
              <a:picLocks noChangeAspect="1"/>
            </p:cNvPicPr>
            <p:nvPr>
              <p:custDataLst>
                <p:tags r:id="rId3"/>
              </p:custDataLst>
            </p:nvPr>
          </p:nvPicPr>
          <p:blipFill rotWithShape="1">
            <a:blip r:embed="rId4">
              <a:extLst>
                <a:ext uri="{28A0092B-C50C-407E-A947-70E740481C1C}">
                  <a14:useLocalDpi xmlns:a14="http://schemas.microsoft.com/office/drawing/2010/main" val="0"/>
                </a:ext>
              </a:extLst>
            </a:blip>
            <a:srcRect l="22662" t="32887" r="21124" b="35803"/>
            <a:stretch>
              <a:fillRect/>
            </a:stretch>
          </p:blipFill>
          <p:spPr>
            <a:xfrm>
              <a:off x="2746788" y="231808"/>
              <a:ext cx="3802623" cy="1128779"/>
            </a:xfrm>
            <a:prstGeom prst="rect">
              <a:avLst/>
            </a:prstGeom>
          </p:spPr>
        </p:pic>
        <p:sp>
          <p:nvSpPr>
            <p:cNvPr id="13" name="文本框 12"/>
            <p:cNvSpPr txBox="1"/>
            <p:nvPr>
              <p:custDataLst>
                <p:tags r:id="rId5"/>
              </p:custDataLst>
            </p:nvPr>
          </p:nvSpPr>
          <p:spPr>
            <a:xfrm>
              <a:off x="3686940" y="1060154"/>
              <a:ext cx="2522552" cy="369332"/>
            </a:xfrm>
            <a:prstGeom prst="rect">
              <a:avLst/>
            </a:prstGeom>
            <a:noFill/>
          </p:spPr>
          <p:txBody>
            <a:bodyPr wrap="square">
              <a:spAutoFit/>
            </a:bodyPr>
            <a:p>
              <a:pPr algn="ctr"/>
              <a:r>
                <a:rPr lang="zh-CN" altLang="en-US">
                  <a:latin typeface="幼圆" panose="02010509060101010101" pitchFamily="49" charset="-122"/>
                  <a:ea typeface="幼圆" panose="02010509060101010101" pitchFamily="49" charset="-122"/>
                </a:rPr>
                <a:t>创智行科技有限公司</a:t>
              </a:r>
              <a:endParaRPr lang="zh-CN" altLang="en-US">
                <a:latin typeface="幼圆" panose="02010509060101010101" pitchFamily="49" charset="-122"/>
                <a:ea typeface="幼圆" panose="02010509060101010101" pitchFamily="49" charset="-122"/>
              </a:endParaRPr>
            </a:p>
          </p:txBody>
        </p:sp>
      </p:grpSp>
      <p:pic>
        <p:nvPicPr>
          <p:cNvPr id="14" name="图片 13"/>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r="12259" b="76148"/>
          <a:stretch>
            <a:fillRect/>
          </a:stretch>
        </p:blipFill>
        <p:spPr>
          <a:xfrm>
            <a:off x="5016316" y="708611"/>
            <a:ext cx="2159184" cy="541763"/>
          </a:xfrm>
          <a:prstGeom prst="rect">
            <a:avLst/>
          </a:prstGeom>
        </p:spPr>
      </p:pic>
      <p:sp>
        <p:nvSpPr>
          <p:cNvPr id="2062" name="文本框 58"/>
          <p:cNvSpPr txBox="1"/>
          <p:nvPr>
            <p:custDataLst>
              <p:tags r:id="rId8"/>
            </p:custDataLst>
          </p:nvPr>
        </p:nvSpPr>
        <p:spPr>
          <a:xfrm>
            <a:off x="1266825" y="1384300"/>
            <a:ext cx="9942830" cy="1198880"/>
          </a:xfrm>
          <a:prstGeom prst="rect">
            <a:avLst/>
          </a:prstGeom>
          <a:noFill/>
          <a:ln w="9525">
            <a:noFill/>
          </a:ln>
        </p:spPr>
        <p:txBody>
          <a:bodyPr wrap="square" anchor="t">
            <a:spAutoFit/>
          </a:bodyPr>
          <a:p>
            <a:pPr lvl="0" algn="ctr" eaLnBrk="1" hangingPunct="1"/>
            <a:r>
              <a:rPr lang="en-US" altLang="zh-CN" sz="4000" b="1" dirty="0">
                <a:solidFill>
                  <a:srgbClr val="1C4885"/>
                </a:solidFill>
                <a:latin typeface="微软雅黑" panose="020B0503020204020204" pitchFamily="34" charset="-122"/>
                <a:ea typeface="微软雅黑" panose="020B0503020204020204" pitchFamily="34" charset="-122"/>
              </a:rPr>
              <a:t>VisionVoyage</a:t>
            </a:r>
            <a:endParaRPr lang="en-US" altLang="zh-CN" sz="4000" b="1" dirty="0">
              <a:solidFill>
                <a:srgbClr val="1C4885"/>
              </a:solidFill>
              <a:latin typeface="微软雅黑" panose="020B0503020204020204" pitchFamily="34" charset="-122"/>
              <a:ea typeface="微软雅黑" panose="020B0503020204020204" pitchFamily="34" charset="-122"/>
            </a:endParaRPr>
          </a:p>
          <a:p>
            <a:pPr lvl="0" algn="ctr" eaLnBrk="1" hangingPunct="1"/>
            <a:r>
              <a:rPr lang="zh-CN" altLang="en-US" sz="3200" b="1" dirty="0">
                <a:solidFill>
                  <a:srgbClr val="1C4885"/>
                </a:solidFill>
                <a:latin typeface="微软雅黑" panose="020B0503020204020204" pitchFamily="34" charset="-122"/>
                <a:ea typeface="微软雅黑" panose="020B0503020204020204" pitchFamily="34" charset="-122"/>
              </a:rPr>
              <a:t>基于鱼眼相机与其他感知技术的自动驾驶仿真系统</a:t>
            </a:r>
            <a:endParaRPr lang="zh-CN" altLang="en-US" sz="3200" b="1" dirty="0">
              <a:solidFill>
                <a:srgbClr val="1C4885"/>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9510886" y="242047"/>
            <a:ext cx="2496200" cy="657694"/>
          </a:xfrm>
          <a:prstGeom prst="rect">
            <a:avLst/>
          </a:prstGeom>
        </p:spPr>
      </p:pic>
      <p:pic>
        <p:nvPicPr>
          <p:cNvPr id="22" name="图片 21"/>
          <p:cNvPicPr>
            <a:picLocks noChangeAspect="1"/>
          </p:cNvPicPr>
          <p:nvPr>
            <p:custDataLst>
              <p:tags r:id="rId11"/>
            </p:custDataLst>
          </p:nvPr>
        </p:nvPicPr>
        <p:blipFill>
          <a:blip r:embed="rId12"/>
          <a:stretch>
            <a:fillRect/>
          </a:stretch>
        </p:blipFill>
        <p:spPr>
          <a:xfrm>
            <a:off x="618484" y="5242784"/>
            <a:ext cx="298730" cy="298730"/>
          </a:xfrm>
          <a:prstGeom prst="rect">
            <a:avLst/>
          </a:prstGeom>
        </p:spPr>
      </p:pic>
      <p:sp>
        <p:nvSpPr>
          <p:cNvPr id="18" name="文本框 17"/>
          <p:cNvSpPr txBox="1"/>
          <p:nvPr/>
        </p:nvSpPr>
        <p:spPr>
          <a:xfrm>
            <a:off x="3374390" y="6141720"/>
            <a:ext cx="4969510" cy="368300"/>
          </a:xfrm>
          <a:prstGeom prst="rect">
            <a:avLst/>
          </a:prstGeom>
          <a:noFill/>
        </p:spPr>
        <p:txBody>
          <a:bodyPr wrap="square" rtlCol="0">
            <a:spAutoFit/>
          </a:bodyPr>
          <a:p>
            <a:pPr>
              <a:spcBef>
                <a:spcPct val="0"/>
              </a:spcBef>
              <a:buFont typeface="Arial" panose="020B0604020202020204" pitchFamily="34" charset="0"/>
              <a:buNone/>
            </a:pPr>
            <a:r>
              <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汇报人</a:t>
            </a:r>
            <a:r>
              <a:rPr lang="zh-CN" altLang="en-US">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 徐梓航、郭顺       </a:t>
            </a:r>
            <a:r>
              <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指导</a:t>
            </a:r>
            <a:r>
              <a:rPr lang="zh-CN" altLang="en-US">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老师：程楠</a:t>
            </a:r>
            <a:endParaRPr lang="zh-CN" altLang="en-US">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0"/>
            <a:ext cx="12192000" cy="6858000"/>
          </a:xfrm>
          <a:prstGeom prst="rect">
            <a:avLst/>
          </a:prstGeom>
          <a:blipFill dpi="0" rotWithShape="1">
            <a:blip r:embed="rId1">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1" name="矩形 40"/>
          <p:cNvSpPr/>
          <p:nvPr/>
        </p:nvSpPr>
        <p:spPr>
          <a:xfrm>
            <a:off x="0" y="-71120"/>
            <a:ext cx="12192000" cy="3126658"/>
          </a:xfrm>
          <a:prstGeom prst="rect">
            <a:avLst/>
          </a:prstGeom>
          <a:solidFill>
            <a:srgbClr val="375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2">
            <a:extLst>
              <a:ext uri="{28A0092B-C50C-407E-A947-70E740481C1C}">
                <a14:useLocalDpi xmlns:a14="http://schemas.microsoft.com/office/drawing/2010/main" val="0"/>
              </a:ext>
            </a:extLst>
          </a:blip>
          <a:srcRect t="33709" b="8286"/>
          <a:stretch>
            <a:fillRect/>
          </a:stretch>
        </p:blipFill>
        <p:spPr>
          <a:xfrm>
            <a:off x="1078269" y="342862"/>
            <a:ext cx="10035462" cy="3274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矩形 5"/>
          <p:cNvSpPr/>
          <p:nvPr/>
        </p:nvSpPr>
        <p:spPr>
          <a:xfrm>
            <a:off x="1589901" y="4133850"/>
            <a:ext cx="923330" cy="2114550"/>
          </a:xfrm>
          <a:prstGeom prst="rect">
            <a:avLst/>
          </a:prstGeom>
          <a:solidFill>
            <a:srgbClr val="243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589901" y="4438034"/>
            <a:ext cx="923330" cy="1506182"/>
          </a:xfrm>
          <a:prstGeom prst="rect">
            <a:avLst/>
          </a:prstGeom>
          <a:noFill/>
        </p:spPr>
        <p:txBody>
          <a:bodyPr vert="eaVert" wrap="none" rtlCol="0">
            <a:spAutoFit/>
          </a:bodyPr>
          <a:lstStyle/>
          <a:p>
            <a:r>
              <a:rPr lang="zh-CN" altLang="en-US" sz="4800" b="1">
                <a:solidFill>
                  <a:schemeClr val="bg1"/>
                </a:solidFill>
                <a:latin typeface="微软雅黑" panose="020B0503020204020204" pitchFamily="34" charset="-122"/>
                <a:ea typeface="微软雅黑" panose="020B0503020204020204" pitchFamily="34" charset="-122"/>
              </a:rPr>
              <a:t>目 录</a:t>
            </a:r>
            <a:endParaRPr lang="zh-CN" altLang="en-US" sz="4800" b="1">
              <a:solidFill>
                <a:schemeClr val="bg1"/>
              </a:solidFill>
              <a:latin typeface="微软雅黑" panose="020B0503020204020204" pitchFamily="34" charset="-122"/>
              <a:ea typeface="微软雅黑" panose="020B0503020204020204" pitchFamily="34" charset="-122"/>
            </a:endParaRPr>
          </a:p>
        </p:txBody>
      </p:sp>
      <p:grpSp>
        <p:nvGrpSpPr>
          <p:cNvPr id="9" name="íşlíḋè"/>
          <p:cNvGrpSpPr/>
          <p:nvPr>
            <p:custDataLst>
              <p:tags r:id="rId3"/>
            </p:custDataLst>
          </p:nvPr>
        </p:nvGrpSpPr>
        <p:grpSpPr>
          <a:xfrm>
            <a:off x="3260376" y="4992880"/>
            <a:ext cx="3287204" cy="60890"/>
            <a:chOff x="6816080" y="2260264"/>
            <a:chExt cx="4382939" cy="81186"/>
          </a:xfrm>
        </p:grpSpPr>
        <p:sp>
          <p:nvSpPr>
            <p:cNvPr id="10" name="íṡḻïḑê"/>
            <p:cNvSpPr/>
            <p:nvPr>
              <p:custDataLst>
                <p:tags r:id="rId4"/>
              </p:custDataLst>
            </p:nvPr>
          </p:nvSpPr>
          <p:spPr bwMode="auto">
            <a:xfrm>
              <a:off x="11117833" y="2260264"/>
              <a:ext cx="81186" cy="81186"/>
            </a:xfrm>
            <a:prstGeom prst="rect">
              <a:avLst/>
            </a:prstGeom>
            <a:solidFill>
              <a:schemeClr val="accent1">
                <a:lumMod val="100000"/>
              </a:schemeClr>
            </a:solidFill>
            <a:ln w="19050">
              <a:solidFill>
                <a:srgbClr val="375DAC"/>
              </a:solidFill>
              <a:round/>
            </a:ln>
          </p:spPr>
          <p:txBody>
            <a:bodyPr anchor="ctr"/>
            <a:lstStyle/>
            <a:p>
              <a:pPr algn="ctr"/>
              <a:endParaRPr dirty="0">
                <a:solidFill>
                  <a:srgbClr val="375DAC"/>
                </a:solidFill>
                <a:latin typeface="微软雅黑" panose="020B0503020204020204" pitchFamily="34" charset="-122"/>
                <a:ea typeface="微软雅黑" panose="020B0503020204020204" pitchFamily="34" charset="-122"/>
              </a:endParaRPr>
            </a:p>
          </p:txBody>
        </p:sp>
        <p:cxnSp>
          <p:nvCxnSpPr>
            <p:cNvPr id="11" name="Straight Connector 30"/>
            <p:cNvCxnSpPr/>
            <p:nvPr>
              <p:custDataLst>
                <p:tags r:id="rId5"/>
              </p:custDataLst>
            </p:nvPr>
          </p:nvCxnSpPr>
          <p:spPr>
            <a:xfrm>
              <a:off x="6816080" y="2300857"/>
              <a:ext cx="4339600" cy="0"/>
            </a:xfrm>
            <a:prstGeom prst="line">
              <a:avLst/>
            </a:prstGeom>
            <a:ln w="12700" cap="flat" cmpd="sng" algn="ctr">
              <a:solidFill>
                <a:srgbClr val="375DA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íṥ1íḑê"/>
          <p:cNvGrpSpPr/>
          <p:nvPr>
            <p:custDataLst>
              <p:tags r:id="rId6"/>
            </p:custDataLst>
          </p:nvPr>
        </p:nvGrpSpPr>
        <p:grpSpPr>
          <a:xfrm>
            <a:off x="3202808" y="4438034"/>
            <a:ext cx="3312422" cy="530915"/>
            <a:chOff x="6764723" y="1520469"/>
            <a:chExt cx="4416563" cy="707886"/>
          </a:xfrm>
        </p:grpSpPr>
        <p:sp>
          <p:nvSpPr>
            <p:cNvPr id="13" name="íṧľïdê"/>
            <p:cNvSpPr txBox="1"/>
            <p:nvPr>
              <p:custDataLst>
                <p:tags r:id="rId7"/>
              </p:custDataLst>
            </p:nvPr>
          </p:nvSpPr>
          <p:spPr>
            <a:xfrm>
              <a:off x="6764723" y="1520469"/>
              <a:ext cx="655949" cy="707886"/>
            </a:xfrm>
            <a:prstGeom prst="rect">
              <a:avLst/>
            </a:prstGeom>
            <a:noFill/>
          </p:spPr>
          <p:txBody>
            <a:bodyPr wrap="none" anchor="ctr">
              <a:normAutofit fontScale="85000" lnSpcReduction="20000"/>
            </a:bodyPr>
            <a:lstStyle/>
            <a:p>
              <a:pPr algn="ctr"/>
              <a:r>
                <a:rPr lang="en-US" altLang="zh-CN" sz="4000" dirty="0">
                  <a:solidFill>
                    <a:srgbClr val="375DAC"/>
                  </a:solidFill>
                  <a:latin typeface="Impact" panose="020B0806030902050204" pitchFamily="34" charset="0"/>
                  <a:ea typeface="微软雅黑" panose="020B0503020204020204" pitchFamily="34" charset="-122"/>
                </a:rPr>
                <a:t>01</a:t>
              </a:r>
              <a:endParaRPr lang="en-US" altLang="zh-CN" sz="4000" dirty="0">
                <a:solidFill>
                  <a:srgbClr val="375DAC"/>
                </a:solidFill>
                <a:latin typeface="Impact" panose="020B0806030902050204" pitchFamily="34" charset="0"/>
                <a:ea typeface="微软雅黑" panose="020B0503020204020204" pitchFamily="34" charset="-122"/>
              </a:endParaRPr>
            </a:p>
          </p:txBody>
        </p:sp>
        <p:sp>
          <p:nvSpPr>
            <p:cNvPr id="16" name="îṥľiḋê"/>
            <p:cNvSpPr txBox="1"/>
            <p:nvPr>
              <p:custDataLst>
                <p:tags r:id="rId8"/>
              </p:custDataLst>
            </p:nvPr>
          </p:nvSpPr>
          <p:spPr>
            <a:xfrm>
              <a:off x="7218712" y="1835660"/>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rgbClr val="375DAC"/>
                </a:solidFill>
                <a:latin typeface="微软雅黑" panose="020B0503020204020204" pitchFamily="34" charset="-122"/>
                <a:ea typeface="微软雅黑" panose="020B0503020204020204" pitchFamily="34" charset="-122"/>
              </a:endParaRPr>
            </a:p>
          </p:txBody>
        </p:sp>
      </p:grpSp>
      <p:grpSp>
        <p:nvGrpSpPr>
          <p:cNvPr id="17" name="íşlíḋè"/>
          <p:cNvGrpSpPr/>
          <p:nvPr>
            <p:custDataLst>
              <p:tags r:id="rId9"/>
            </p:custDataLst>
          </p:nvPr>
        </p:nvGrpSpPr>
        <p:grpSpPr>
          <a:xfrm>
            <a:off x="7146576" y="4992880"/>
            <a:ext cx="3287204" cy="60890"/>
            <a:chOff x="6816080" y="2260264"/>
            <a:chExt cx="4382939" cy="81186"/>
          </a:xfrm>
        </p:grpSpPr>
        <p:sp>
          <p:nvSpPr>
            <p:cNvPr id="18" name="íṡḻïḑê"/>
            <p:cNvSpPr/>
            <p:nvPr>
              <p:custDataLst>
                <p:tags r:id="rId10"/>
              </p:custDataLst>
            </p:nvPr>
          </p:nvSpPr>
          <p:spPr bwMode="auto">
            <a:xfrm>
              <a:off x="11117833" y="2260264"/>
              <a:ext cx="81186" cy="81186"/>
            </a:xfrm>
            <a:prstGeom prst="rect">
              <a:avLst/>
            </a:prstGeom>
            <a:solidFill>
              <a:schemeClr val="accent1">
                <a:lumMod val="100000"/>
              </a:schemeClr>
            </a:solidFill>
            <a:ln w="19050">
              <a:solidFill>
                <a:srgbClr val="375DAC"/>
              </a:solidFill>
              <a:round/>
            </a:ln>
          </p:spPr>
          <p:txBody>
            <a:bodyPr anchor="ctr"/>
            <a:lstStyle/>
            <a:p>
              <a:pPr algn="ctr"/>
              <a:endParaRPr dirty="0">
                <a:solidFill>
                  <a:srgbClr val="375DAC"/>
                </a:solidFill>
                <a:latin typeface="微软雅黑" panose="020B0503020204020204" pitchFamily="34" charset="-122"/>
                <a:ea typeface="微软雅黑" panose="020B0503020204020204" pitchFamily="34" charset="-122"/>
              </a:endParaRPr>
            </a:p>
          </p:txBody>
        </p:sp>
        <p:cxnSp>
          <p:nvCxnSpPr>
            <p:cNvPr id="19" name="Straight Connector 30"/>
            <p:cNvCxnSpPr/>
            <p:nvPr>
              <p:custDataLst>
                <p:tags r:id="rId11"/>
              </p:custDataLst>
            </p:nvPr>
          </p:nvCxnSpPr>
          <p:spPr>
            <a:xfrm>
              <a:off x="6816080" y="2300857"/>
              <a:ext cx="4339600" cy="0"/>
            </a:xfrm>
            <a:prstGeom prst="line">
              <a:avLst/>
            </a:prstGeom>
            <a:ln w="12700" cap="flat" cmpd="sng" algn="ctr">
              <a:solidFill>
                <a:srgbClr val="375DA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íṥ1íḑê"/>
          <p:cNvGrpSpPr/>
          <p:nvPr>
            <p:custDataLst>
              <p:tags r:id="rId12"/>
            </p:custDataLst>
          </p:nvPr>
        </p:nvGrpSpPr>
        <p:grpSpPr>
          <a:xfrm>
            <a:off x="7108058" y="4438034"/>
            <a:ext cx="3312160" cy="530915"/>
            <a:chOff x="6764723" y="1520469"/>
            <a:chExt cx="4416213" cy="707886"/>
          </a:xfrm>
        </p:grpSpPr>
        <p:sp>
          <p:nvSpPr>
            <p:cNvPr id="21" name="íṧľïdê"/>
            <p:cNvSpPr txBox="1"/>
            <p:nvPr>
              <p:custDataLst>
                <p:tags r:id="rId13"/>
              </p:custDataLst>
            </p:nvPr>
          </p:nvSpPr>
          <p:spPr>
            <a:xfrm>
              <a:off x="6764723" y="1520469"/>
              <a:ext cx="655949" cy="707886"/>
            </a:xfrm>
            <a:prstGeom prst="rect">
              <a:avLst/>
            </a:prstGeom>
            <a:noFill/>
          </p:spPr>
          <p:txBody>
            <a:bodyPr wrap="none" anchor="ctr">
              <a:normAutofit fontScale="85000" lnSpcReduction="20000"/>
            </a:bodyPr>
            <a:lstStyle/>
            <a:p>
              <a:pPr algn="ctr"/>
              <a:r>
                <a:rPr lang="en-US" altLang="zh-CN" sz="4000" dirty="0">
                  <a:solidFill>
                    <a:srgbClr val="375DAC"/>
                  </a:solidFill>
                  <a:latin typeface="Impact" panose="020B0806030902050204" pitchFamily="34" charset="0"/>
                  <a:ea typeface="微软雅黑" panose="020B0503020204020204" pitchFamily="34" charset="-122"/>
                </a:rPr>
                <a:t>02</a:t>
              </a:r>
              <a:endParaRPr lang="en-US" altLang="zh-CN" sz="4000" dirty="0">
                <a:solidFill>
                  <a:srgbClr val="375DAC"/>
                </a:solidFill>
                <a:latin typeface="Impact" panose="020B0806030902050204" pitchFamily="34" charset="0"/>
                <a:ea typeface="微软雅黑" panose="020B0503020204020204" pitchFamily="34" charset="-122"/>
              </a:endParaRPr>
            </a:p>
          </p:txBody>
        </p:sp>
        <p:sp>
          <p:nvSpPr>
            <p:cNvPr id="23" name="ïṡḻíḑè"/>
            <p:cNvSpPr txBox="1"/>
            <p:nvPr>
              <p:custDataLst>
                <p:tags r:id="rId14"/>
              </p:custDataLst>
            </p:nvPr>
          </p:nvSpPr>
          <p:spPr>
            <a:xfrm>
              <a:off x="7218536" y="1592436"/>
              <a:ext cx="3962400" cy="384386"/>
            </a:xfrm>
            <a:prstGeom prst="rect">
              <a:avLst/>
            </a:prstGeom>
            <a:noFill/>
          </p:spPr>
          <p:txBody>
            <a:bodyPr wrap="none" lIns="360000" tIns="0" rIns="0" bIns="0" anchor="b" anchorCtr="0">
              <a:noAutofit/>
            </a:bodyPr>
            <a:lstStyle/>
            <a:p>
              <a:r>
                <a:rPr lang="zh-CN" altLang="en-US" b="1" dirty="0">
                  <a:solidFill>
                    <a:srgbClr val="375DAC"/>
                  </a:solidFill>
                  <a:latin typeface="微软雅黑" panose="020B0503020204020204" pitchFamily="34" charset="-122"/>
                  <a:ea typeface="微软雅黑" panose="020B0503020204020204" pitchFamily="34" charset="-122"/>
                </a:rPr>
                <a:t>系统功能与技术亮点</a:t>
              </a:r>
              <a:endParaRPr lang="zh-CN" altLang="en-US" b="1" dirty="0">
                <a:solidFill>
                  <a:srgbClr val="375DAC"/>
                </a:solidFill>
                <a:latin typeface="微软雅黑" panose="020B0503020204020204" pitchFamily="34" charset="-122"/>
                <a:ea typeface="微软雅黑" panose="020B0503020204020204" pitchFamily="34" charset="-122"/>
              </a:endParaRPr>
            </a:p>
          </p:txBody>
        </p:sp>
      </p:grpSp>
      <p:grpSp>
        <p:nvGrpSpPr>
          <p:cNvPr id="25" name="íşlíḋè"/>
          <p:cNvGrpSpPr/>
          <p:nvPr>
            <p:custDataLst>
              <p:tags r:id="rId15"/>
            </p:custDataLst>
          </p:nvPr>
        </p:nvGrpSpPr>
        <p:grpSpPr>
          <a:xfrm>
            <a:off x="3260376" y="5968147"/>
            <a:ext cx="3287204" cy="60890"/>
            <a:chOff x="6816080" y="2260264"/>
            <a:chExt cx="4382939" cy="81186"/>
          </a:xfrm>
        </p:grpSpPr>
        <p:sp>
          <p:nvSpPr>
            <p:cNvPr id="26" name="íṡḻïḑê"/>
            <p:cNvSpPr/>
            <p:nvPr>
              <p:custDataLst>
                <p:tags r:id="rId16"/>
              </p:custDataLst>
            </p:nvPr>
          </p:nvSpPr>
          <p:spPr bwMode="auto">
            <a:xfrm>
              <a:off x="11117833" y="2260264"/>
              <a:ext cx="81186" cy="81186"/>
            </a:xfrm>
            <a:prstGeom prst="rect">
              <a:avLst/>
            </a:prstGeom>
            <a:solidFill>
              <a:schemeClr val="accent1">
                <a:lumMod val="100000"/>
              </a:schemeClr>
            </a:solidFill>
            <a:ln w="19050">
              <a:solidFill>
                <a:srgbClr val="375DAC"/>
              </a:solidFill>
              <a:round/>
            </a:ln>
          </p:spPr>
          <p:txBody>
            <a:bodyPr anchor="ctr"/>
            <a:lstStyle/>
            <a:p>
              <a:pPr algn="ctr"/>
              <a:endParaRPr dirty="0">
                <a:solidFill>
                  <a:srgbClr val="375DAC"/>
                </a:solidFill>
                <a:latin typeface="微软雅黑" panose="020B0503020204020204" pitchFamily="34" charset="-122"/>
                <a:ea typeface="微软雅黑" panose="020B0503020204020204" pitchFamily="34" charset="-122"/>
              </a:endParaRPr>
            </a:p>
          </p:txBody>
        </p:sp>
        <p:cxnSp>
          <p:nvCxnSpPr>
            <p:cNvPr id="27" name="Straight Connector 30"/>
            <p:cNvCxnSpPr/>
            <p:nvPr>
              <p:custDataLst>
                <p:tags r:id="rId17"/>
              </p:custDataLst>
            </p:nvPr>
          </p:nvCxnSpPr>
          <p:spPr>
            <a:xfrm>
              <a:off x="6816080" y="2300857"/>
              <a:ext cx="4339600" cy="0"/>
            </a:xfrm>
            <a:prstGeom prst="line">
              <a:avLst/>
            </a:prstGeom>
            <a:ln w="12700" cap="flat" cmpd="sng" algn="ctr">
              <a:solidFill>
                <a:srgbClr val="375DA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 name="íṥ1íḑê"/>
          <p:cNvGrpSpPr/>
          <p:nvPr>
            <p:custDataLst>
              <p:tags r:id="rId18"/>
            </p:custDataLst>
          </p:nvPr>
        </p:nvGrpSpPr>
        <p:grpSpPr>
          <a:xfrm>
            <a:off x="3221858" y="5320227"/>
            <a:ext cx="3325626" cy="623989"/>
            <a:chOff x="6764723" y="1396370"/>
            <a:chExt cx="4434169" cy="831985"/>
          </a:xfrm>
        </p:grpSpPr>
        <p:sp>
          <p:nvSpPr>
            <p:cNvPr id="29" name="íṧľïdê"/>
            <p:cNvSpPr txBox="1"/>
            <p:nvPr>
              <p:custDataLst>
                <p:tags r:id="rId19"/>
              </p:custDataLst>
            </p:nvPr>
          </p:nvSpPr>
          <p:spPr>
            <a:xfrm>
              <a:off x="6764723" y="1520469"/>
              <a:ext cx="655949" cy="707886"/>
            </a:xfrm>
            <a:prstGeom prst="rect">
              <a:avLst/>
            </a:prstGeom>
            <a:noFill/>
          </p:spPr>
          <p:txBody>
            <a:bodyPr wrap="none" anchor="ctr">
              <a:normAutofit fontScale="85000" lnSpcReduction="20000"/>
            </a:bodyPr>
            <a:lstStyle/>
            <a:p>
              <a:pPr algn="ctr"/>
              <a:r>
                <a:rPr lang="en-US" altLang="zh-CN" sz="4000" dirty="0">
                  <a:solidFill>
                    <a:srgbClr val="375DAC"/>
                  </a:solidFill>
                  <a:latin typeface="Impact" panose="020B0806030902050204" pitchFamily="34" charset="0"/>
                  <a:ea typeface="微软雅黑" panose="020B0503020204020204" pitchFamily="34" charset="-122"/>
                </a:rPr>
                <a:t>03</a:t>
              </a:r>
              <a:endParaRPr lang="en-US" altLang="zh-CN" sz="4000" dirty="0">
                <a:solidFill>
                  <a:srgbClr val="375DAC"/>
                </a:solidFill>
                <a:latin typeface="Impact" panose="020B0806030902050204" pitchFamily="34" charset="0"/>
                <a:ea typeface="微软雅黑" panose="020B0503020204020204" pitchFamily="34" charset="-122"/>
              </a:endParaRPr>
            </a:p>
          </p:txBody>
        </p:sp>
        <p:grpSp>
          <p:nvGrpSpPr>
            <p:cNvPr id="30" name="iŝ1íḋé"/>
            <p:cNvGrpSpPr/>
            <p:nvPr/>
          </p:nvGrpSpPr>
          <p:grpSpPr>
            <a:xfrm>
              <a:off x="7218712" y="1396370"/>
              <a:ext cx="3980180" cy="759658"/>
              <a:chOff x="3943834" y="507983"/>
              <a:chExt cx="3980180" cy="759658"/>
            </a:xfrm>
          </p:grpSpPr>
          <p:sp>
            <p:nvSpPr>
              <p:cNvPr id="31" name="ïṡḻíḑè"/>
              <p:cNvSpPr txBox="1"/>
              <p:nvPr>
                <p:custDataLst>
                  <p:tags r:id="rId20"/>
                </p:custDataLst>
              </p:nvPr>
            </p:nvSpPr>
            <p:spPr>
              <a:xfrm>
                <a:off x="3961614" y="507983"/>
                <a:ext cx="3962400" cy="563033"/>
              </a:xfrm>
              <a:prstGeom prst="rect">
                <a:avLst/>
              </a:prstGeom>
              <a:noFill/>
            </p:spPr>
            <p:txBody>
              <a:bodyPr wrap="none" lIns="360000" tIns="0" rIns="0" bIns="0" anchor="b" anchorCtr="0">
                <a:normAutofit/>
              </a:bodyPr>
              <a:lstStyle/>
              <a:p>
                <a:r>
                  <a:rPr lang="zh-CN" altLang="en-US" b="1" dirty="0">
                    <a:solidFill>
                      <a:srgbClr val="375DAC"/>
                    </a:solidFill>
                    <a:latin typeface="微软雅黑" panose="020B0503020204020204" pitchFamily="34" charset="-122"/>
                    <a:ea typeface="微软雅黑" panose="020B0503020204020204" pitchFamily="34" charset="-122"/>
                  </a:rPr>
                  <a:t>演示视频</a:t>
                </a:r>
                <a:endParaRPr lang="zh-CN" altLang="en-US" b="1" dirty="0">
                  <a:solidFill>
                    <a:srgbClr val="375DAC"/>
                  </a:solidFill>
                  <a:latin typeface="微软雅黑" panose="020B0503020204020204" pitchFamily="34" charset="-122"/>
                  <a:ea typeface="微软雅黑" panose="020B0503020204020204" pitchFamily="34" charset="-122"/>
                </a:endParaRPr>
              </a:p>
            </p:txBody>
          </p:sp>
          <p:sp>
            <p:nvSpPr>
              <p:cNvPr id="32" name="îṥľiḋê"/>
              <p:cNvSpPr txBox="1"/>
              <p:nvPr>
                <p:custDataLst>
                  <p:tags r:id="rId21"/>
                </p:custDataLst>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rgbClr val="375DAC"/>
                  </a:solidFill>
                  <a:latin typeface="微软雅黑" panose="020B0503020204020204" pitchFamily="34" charset="-122"/>
                  <a:ea typeface="微软雅黑" panose="020B0503020204020204" pitchFamily="34" charset="-122"/>
                </a:endParaRPr>
              </a:p>
            </p:txBody>
          </p:sp>
        </p:grpSp>
      </p:grpSp>
      <p:grpSp>
        <p:nvGrpSpPr>
          <p:cNvPr id="33" name="íşlíḋè"/>
          <p:cNvGrpSpPr/>
          <p:nvPr>
            <p:custDataLst>
              <p:tags r:id="rId22"/>
            </p:custDataLst>
          </p:nvPr>
        </p:nvGrpSpPr>
        <p:grpSpPr>
          <a:xfrm>
            <a:off x="7146576" y="5968147"/>
            <a:ext cx="3287204" cy="60890"/>
            <a:chOff x="6816080" y="2260264"/>
            <a:chExt cx="4382939" cy="81186"/>
          </a:xfrm>
        </p:grpSpPr>
        <p:sp>
          <p:nvSpPr>
            <p:cNvPr id="34" name="íṡḻïḑê"/>
            <p:cNvSpPr/>
            <p:nvPr>
              <p:custDataLst>
                <p:tags r:id="rId23"/>
              </p:custDataLst>
            </p:nvPr>
          </p:nvSpPr>
          <p:spPr bwMode="auto">
            <a:xfrm>
              <a:off x="11117833" y="2260264"/>
              <a:ext cx="81186" cy="81186"/>
            </a:xfrm>
            <a:prstGeom prst="rect">
              <a:avLst/>
            </a:prstGeom>
            <a:solidFill>
              <a:schemeClr val="accent1">
                <a:lumMod val="100000"/>
              </a:schemeClr>
            </a:solidFill>
            <a:ln w="19050">
              <a:solidFill>
                <a:srgbClr val="375DAC"/>
              </a:solidFill>
              <a:round/>
            </a:ln>
          </p:spPr>
          <p:txBody>
            <a:bodyPr anchor="ctr"/>
            <a:lstStyle/>
            <a:p>
              <a:pPr algn="ctr"/>
              <a:endParaRPr dirty="0">
                <a:solidFill>
                  <a:srgbClr val="375DAC"/>
                </a:solidFill>
                <a:latin typeface="微软雅黑" panose="020B0503020204020204" pitchFamily="34" charset="-122"/>
                <a:ea typeface="微软雅黑" panose="020B0503020204020204" pitchFamily="34" charset="-122"/>
              </a:endParaRPr>
            </a:p>
          </p:txBody>
        </p:sp>
        <p:cxnSp>
          <p:nvCxnSpPr>
            <p:cNvPr id="35" name="Straight Connector 30"/>
            <p:cNvCxnSpPr/>
            <p:nvPr>
              <p:custDataLst>
                <p:tags r:id="rId24"/>
              </p:custDataLst>
            </p:nvPr>
          </p:nvCxnSpPr>
          <p:spPr>
            <a:xfrm>
              <a:off x="6816080" y="2300857"/>
              <a:ext cx="4339600" cy="0"/>
            </a:xfrm>
            <a:prstGeom prst="line">
              <a:avLst/>
            </a:prstGeom>
            <a:ln w="12700" cap="flat" cmpd="sng" algn="ctr">
              <a:solidFill>
                <a:srgbClr val="375DA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6" name="íṥ1íḑê"/>
          <p:cNvGrpSpPr/>
          <p:nvPr>
            <p:custDataLst>
              <p:tags r:id="rId25"/>
            </p:custDataLst>
          </p:nvPr>
        </p:nvGrpSpPr>
        <p:grpSpPr>
          <a:xfrm>
            <a:off x="7108058" y="5413301"/>
            <a:ext cx="3325626" cy="530915"/>
            <a:chOff x="6764723" y="1520469"/>
            <a:chExt cx="4434169" cy="707886"/>
          </a:xfrm>
        </p:grpSpPr>
        <p:sp>
          <p:nvSpPr>
            <p:cNvPr id="37" name="íṧľïdê"/>
            <p:cNvSpPr txBox="1"/>
            <p:nvPr>
              <p:custDataLst>
                <p:tags r:id="rId26"/>
              </p:custDataLst>
            </p:nvPr>
          </p:nvSpPr>
          <p:spPr>
            <a:xfrm>
              <a:off x="6764723" y="1520469"/>
              <a:ext cx="655949" cy="707886"/>
            </a:xfrm>
            <a:prstGeom prst="rect">
              <a:avLst/>
            </a:prstGeom>
            <a:noFill/>
          </p:spPr>
          <p:txBody>
            <a:bodyPr wrap="none" anchor="ctr">
              <a:normAutofit fontScale="85000" lnSpcReduction="20000"/>
            </a:bodyPr>
            <a:lstStyle/>
            <a:p>
              <a:pPr algn="ctr"/>
              <a:r>
                <a:rPr lang="en-US" altLang="zh-CN" sz="4000" dirty="0">
                  <a:solidFill>
                    <a:srgbClr val="375DAC"/>
                  </a:solidFill>
                  <a:latin typeface="Impact" panose="020B0806030902050204" pitchFamily="34" charset="0"/>
                  <a:ea typeface="微软雅黑" panose="020B0503020204020204" pitchFamily="34" charset="-122"/>
                </a:rPr>
                <a:t>04</a:t>
              </a:r>
              <a:endParaRPr lang="en-US" altLang="zh-CN" sz="4000" dirty="0">
                <a:solidFill>
                  <a:srgbClr val="375DAC"/>
                </a:solidFill>
                <a:latin typeface="Impact" panose="020B0806030902050204" pitchFamily="34" charset="0"/>
                <a:ea typeface="微软雅黑" panose="020B0503020204020204" pitchFamily="34" charset="-122"/>
              </a:endParaRPr>
            </a:p>
          </p:txBody>
        </p:sp>
        <p:grpSp>
          <p:nvGrpSpPr>
            <p:cNvPr id="38" name="iŝ1íḋé"/>
            <p:cNvGrpSpPr/>
            <p:nvPr/>
          </p:nvGrpSpPr>
          <p:grpSpPr>
            <a:xfrm>
              <a:off x="7218712" y="1592796"/>
              <a:ext cx="3980180" cy="563232"/>
              <a:chOff x="3943834" y="704409"/>
              <a:chExt cx="3980180" cy="563232"/>
            </a:xfrm>
          </p:grpSpPr>
          <p:sp>
            <p:nvSpPr>
              <p:cNvPr id="39" name="ïṡḻíḑè"/>
              <p:cNvSpPr txBox="1"/>
              <p:nvPr>
                <p:custDataLst>
                  <p:tags r:id="rId27"/>
                </p:custDataLst>
              </p:nvPr>
            </p:nvSpPr>
            <p:spPr>
              <a:xfrm>
                <a:off x="3943834" y="704409"/>
                <a:ext cx="3980180" cy="366606"/>
              </a:xfrm>
              <a:prstGeom prst="rect">
                <a:avLst/>
              </a:prstGeom>
              <a:noFill/>
            </p:spPr>
            <p:txBody>
              <a:bodyPr wrap="none" lIns="360000" tIns="0" rIns="0" bIns="0" anchor="b" anchorCtr="0">
                <a:noAutofit/>
              </a:bodyPr>
              <a:lstStyle/>
              <a:p>
                <a:r>
                  <a:rPr lang="zh-CN" altLang="en-US" b="1" dirty="0">
                    <a:solidFill>
                      <a:srgbClr val="375DAC"/>
                    </a:solidFill>
                    <a:latin typeface="微软雅黑" panose="020B0503020204020204" pitchFamily="34" charset="-122"/>
                    <a:ea typeface="微软雅黑" panose="020B0503020204020204" pitchFamily="34" charset="-122"/>
                  </a:rPr>
                  <a:t>结论与展望</a:t>
                </a:r>
                <a:endParaRPr lang="zh-CN" altLang="en-US" b="1" dirty="0">
                  <a:solidFill>
                    <a:srgbClr val="375DAC"/>
                  </a:solidFill>
                  <a:latin typeface="微软雅黑" panose="020B0503020204020204" pitchFamily="34" charset="-122"/>
                  <a:ea typeface="微软雅黑" panose="020B0503020204020204" pitchFamily="34" charset="-122"/>
                </a:endParaRPr>
              </a:p>
            </p:txBody>
          </p:sp>
          <p:sp>
            <p:nvSpPr>
              <p:cNvPr id="40" name="îṥľiḋê"/>
              <p:cNvSpPr txBox="1"/>
              <p:nvPr>
                <p:custDataLst>
                  <p:tags r:id="rId28"/>
                </p:custDataLst>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rgbClr val="375DAC"/>
                  </a:solidFill>
                  <a:latin typeface="微软雅黑" panose="020B0503020204020204" pitchFamily="34" charset="-122"/>
                  <a:ea typeface="微软雅黑" panose="020B0503020204020204" pitchFamily="34" charset="-122"/>
                </a:endParaRPr>
              </a:p>
            </p:txBody>
          </p:sp>
        </p:grpSp>
      </p:grpSp>
      <p:sp>
        <p:nvSpPr>
          <p:cNvPr id="3" name="文本框 2"/>
          <p:cNvSpPr txBox="1"/>
          <p:nvPr/>
        </p:nvSpPr>
        <p:spPr>
          <a:xfrm>
            <a:off x="3856355" y="4448810"/>
            <a:ext cx="4064000" cy="645160"/>
          </a:xfrm>
          <a:prstGeom prst="rect">
            <a:avLst/>
          </a:prstGeom>
          <a:noFill/>
        </p:spPr>
        <p:txBody>
          <a:bodyPr wrap="square" rtlCol="0">
            <a:spAutoFit/>
          </a:bodyPr>
          <a:p>
            <a:r>
              <a:rPr lang="zh-CN" altLang="en-US" b="1" dirty="0">
                <a:solidFill>
                  <a:srgbClr val="375DAC"/>
                </a:solidFill>
                <a:latin typeface="微软雅黑" panose="020B0503020204020204" pitchFamily="34" charset="-122"/>
                <a:ea typeface="微软雅黑" panose="020B0503020204020204" pitchFamily="34" charset="-122"/>
              </a:rPr>
              <a:t>项目概述</a:t>
            </a:r>
            <a:endParaRPr lang="zh-CN" altLang="en-US" b="1" dirty="0">
              <a:solidFill>
                <a:srgbClr val="375DAC"/>
              </a:solidFill>
              <a:latin typeface="微软雅黑" panose="020B0503020204020204" pitchFamily="34" charset="-122"/>
              <a:ea typeface="微软雅黑" panose="020B0503020204020204" pitchFamily="34" charset="-122"/>
            </a:endParaRPr>
          </a:p>
          <a:p>
            <a:endParaRPr lang="zh-CN" altLang="en-US">
              <a:latin typeface="Microsoft YaHei UI" panose="020B0503020204020204" charset="-122"/>
              <a:ea typeface="Microsoft YaHei UI"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750"/>
                                        <p:tgtEl>
                                          <p:spTgt spid="41"/>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par>
                          <p:cTn id="31" fill="hold">
                            <p:stCondLst>
                              <p:cond delay="350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4000"/>
                            </p:stCondLst>
                            <p:childTnLst>
                              <p:par>
                                <p:cTn id="36" presetID="22" presetClass="entr" presetSubtype="8"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5000"/>
                            </p:stCondLst>
                            <p:childTnLst>
                              <p:par>
                                <p:cTn id="44" presetID="22" presetClass="entr" presetSubtype="8"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par>
                          <p:cTn id="47" fill="hold">
                            <p:stCondLst>
                              <p:cond delay="5500"/>
                            </p:stCondLst>
                            <p:childTnLst>
                              <p:par>
                                <p:cTn id="48" presetID="22" presetClass="entr" presetSubtype="8" fill="hold"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6000"/>
                            </p:stCondLst>
                            <p:childTnLst>
                              <p:par>
                                <p:cTn id="52" presetID="22" presetClass="entr" presetSubtype="8"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6"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îŝḷîḓé-Rectangle 6"/>
          <p:cNvSpPr/>
          <p:nvPr/>
        </p:nvSpPr>
        <p:spPr>
          <a:xfrm>
            <a:off x="4111041" y="2464351"/>
            <a:ext cx="1520018" cy="375296"/>
          </a:xfrm>
          <a:prstGeom prst="rect">
            <a:avLst/>
          </a:prstGeom>
        </p:spPr>
        <p:txBody>
          <a:bodyPr wrap="none" lIns="0" tIns="0" rIns="0" bIns="0" anchor="ctr" anchorCtr="0">
            <a:normAutofit fontScale="90000"/>
          </a:bodyPr>
          <a:lstStyle/>
          <a:p>
            <a:pPr defTabSz="1219200">
              <a:defRPr/>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71220" y="855345"/>
            <a:ext cx="2467610" cy="574040"/>
          </a:xfrm>
          <a:prstGeom prst="rect">
            <a:avLst/>
          </a:prstGeom>
          <a:noFill/>
        </p:spPr>
        <p:txBody>
          <a:bodyPr wrap="square" rtlCol="0">
            <a:noAutofit/>
          </a:bodyPr>
          <a:p>
            <a:r>
              <a:rPr lang="zh-CN" altLang="en-US" sz="3200" b="1">
                <a:latin typeface="宋体" panose="02010600030101010101" pitchFamily="2" charset="-122"/>
                <a:ea typeface="宋体" panose="02010600030101010101" pitchFamily="2" charset="-122"/>
              </a:rPr>
              <a:t>项目概述</a:t>
            </a:r>
            <a:endParaRPr lang="zh-CN" altLang="en-US" sz="3200" b="1">
              <a:latin typeface="宋体" panose="02010600030101010101" pitchFamily="2" charset="-122"/>
              <a:ea typeface="宋体" panose="02010600030101010101" pitchFamily="2" charset="-122"/>
            </a:endParaRPr>
          </a:p>
        </p:txBody>
      </p:sp>
      <p:sp>
        <p:nvSpPr>
          <p:cNvPr id="27" name="文本框 26"/>
          <p:cNvSpPr txBox="1"/>
          <p:nvPr/>
        </p:nvSpPr>
        <p:spPr>
          <a:xfrm>
            <a:off x="4185285" y="750570"/>
            <a:ext cx="8006715" cy="6346825"/>
          </a:xfrm>
          <a:prstGeom prst="rect">
            <a:avLst/>
          </a:prstGeom>
          <a:noFill/>
        </p:spPr>
        <p:txBody>
          <a:bodyPr wrap="square" rtlCol="0">
            <a:spAutoFit/>
          </a:bodyPr>
          <a:p>
            <a:pPr lvl="0">
              <a:lnSpc>
                <a:spcPct val="120000"/>
              </a:lnSpc>
            </a:pPr>
            <a:r>
              <a:rPr lang="zh-CN" altLang="en-US" dirty="0">
                <a:solidFill>
                  <a:schemeClr val="tx1"/>
                </a:solidFill>
                <a:latin typeface="微软雅黑" panose="020B0503020204020204" pitchFamily="34" charset="-122"/>
                <a:ea typeface="微软雅黑" panose="020B0503020204020204" pitchFamily="34" charset="-122"/>
                <a:sym typeface="+mn-ea"/>
              </a:rPr>
              <a:t>我们的项目，VisionVoyage，旨在开发一款集成了鱼眼相机与先进感知技术的自动驾驶仿真系统。随着自动驾驶技术日益成为汽车行业创新的前沿，我们的系统通过提供高效、精确的仿真环境，支持研究人员和开发者在安全无风险的条件下测试和优化自动驾驶算法。</a:t>
            </a:r>
            <a:endParaRPr lang="zh-CN" altLang="en-US" dirty="0">
              <a:solidFill>
                <a:schemeClr val="tx1"/>
              </a:solidFill>
              <a:latin typeface="微软雅黑" panose="020B0503020204020204" pitchFamily="34" charset="-122"/>
              <a:ea typeface="微软雅黑" panose="020B0503020204020204" pitchFamily="34" charset="-122"/>
            </a:endParaRPr>
          </a:p>
          <a:p>
            <a:pPr lvl="0">
              <a:lnSpc>
                <a:spcPct val="120000"/>
              </a:lnSpc>
            </a:pPr>
            <a:endParaRPr lang="zh-CN" altLang="en-US" dirty="0">
              <a:solidFill>
                <a:schemeClr val="tx1"/>
              </a:solidFill>
              <a:latin typeface="微软雅黑" panose="020B0503020204020204" pitchFamily="34" charset="-122"/>
              <a:ea typeface="微软雅黑" panose="020B0503020204020204" pitchFamily="34" charset="-122"/>
            </a:endParaRPr>
          </a:p>
          <a:p>
            <a:pPr lvl="0">
              <a:lnSpc>
                <a:spcPct val="120000"/>
              </a:lnSpc>
            </a:pPr>
            <a:r>
              <a:rPr lang="zh-CN" altLang="en-US" dirty="0">
                <a:solidFill>
                  <a:schemeClr val="tx1"/>
                </a:solidFill>
                <a:latin typeface="微软雅黑" panose="020B0503020204020204" pitchFamily="34" charset="-122"/>
                <a:ea typeface="微软雅黑" panose="020B0503020204020204" pitchFamily="34" charset="-122"/>
                <a:sym typeface="+mn-ea"/>
              </a:rPr>
              <a:t>系统的核心优势在于其能够模拟真实世界中的复杂交通场景，通过鱼眼相机广阔的视角和先进的图像处理技术，为自动驾驶车辆提供360度全方位的环境感知能力。此外，VisionVoyage还能够生成大规模、高精准度的鱼眼图像数据集，极大地推动了自动驾驶在感知层面的研究与应用。</a:t>
            </a:r>
            <a:endParaRPr lang="zh-CN" altLang="en-US" dirty="0">
              <a:solidFill>
                <a:schemeClr val="tx1"/>
              </a:solidFill>
              <a:latin typeface="微软雅黑" panose="020B0503020204020204" pitchFamily="34" charset="-122"/>
              <a:ea typeface="微软雅黑" panose="020B0503020204020204" pitchFamily="34" charset="-122"/>
            </a:endParaRPr>
          </a:p>
          <a:p>
            <a:pPr lvl="0">
              <a:lnSpc>
                <a:spcPct val="120000"/>
              </a:lnSpc>
            </a:pPr>
            <a:endParaRPr lang="zh-CN" altLang="en-US" dirty="0">
              <a:solidFill>
                <a:schemeClr val="tx1"/>
              </a:solidFill>
              <a:latin typeface="微软雅黑" panose="020B0503020204020204" pitchFamily="34" charset="-122"/>
              <a:ea typeface="微软雅黑" panose="020B0503020204020204" pitchFamily="34" charset="-122"/>
            </a:endParaRPr>
          </a:p>
          <a:p>
            <a:pPr lvl="0">
              <a:lnSpc>
                <a:spcPct val="120000"/>
              </a:lnSpc>
            </a:pPr>
            <a:r>
              <a:rPr lang="zh-CN" altLang="en-US" dirty="0">
                <a:solidFill>
                  <a:schemeClr val="tx1"/>
                </a:solidFill>
                <a:latin typeface="微软雅黑" panose="020B0503020204020204" pitchFamily="34" charset="-122"/>
                <a:ea typeface="微软雅黑" panose="020B0503020204020204" pitchFamily="34" charset="-122"/>
                <a:sym typeface="+mn-ea"/>
              </a:rPr>
              <a:t>我们的项目不仅填补了市场上鱼眼相机仿真系统的空白，还通过用户友好的界面和强大的后端处理能力，为自动驾驶技术的进一步发展提供了有力的工具。通过VisionVoyage，用户可以轻松地进行图像数据的采集、处理和分析，以及在虚拟环境中进行驾驶仿真和算法测试。</a:t>
            </a:r>
            <a:endParaRPr lang="zh-CN" altLang="en-US" dirty="0">
              <a:solidFill>
                <a:schemeClr val="tx1"/>
              </a:solidFill>
              <a:latin typeface="微软雅黑" panose="020B0503020204020204" pitchFamily="34" charset="-122"/>
              <a:ea typeface="微软雅黑" panose="020B0503020204020204" pitchFamily="34" charset="-122"/>
            </a:endParaRPr>
          </a:p>
          <a:p>
            <a:pPr lvl="0">
              <a:lnSpc>
                <a:spcPct val="120000"/>
              </a:lnSpc>
            </a:pPr>
            <a:endParaRPr lang="zh-CN" altLang="en-US" dirty="0">
              <a:solidFill>
                <a:schemeClr val="tx1"/>
              </a:solidFill>
              <a:latin typeface="微软雅黑" panose="020B0503020204020204" pitchFamily="34" charset="-122"/>
              <a:ea typeface="微软雅黑" panose="020B0503020204020204" pitchFamily="34" charset="-122"/>
            </a:endParaRPr>
          </a:p>
          <a:p>
            <a:pPr lvl="0">
              <a:lnSpc>
                <a:spcPct val="120000"/>
              </a:lnSpc>
            </a:pPr>
            <a:r>
              <a:rPr lang="zh-CN" altLang="en-US" dirty="0">
                <a:solidFill>
                  <a:schemeClr val="tx1"/>
                </a:solidFill>
                <a:latin typeface="微软雅黑" panose="020B0503020204020204" pitchFamily="34" charset="-122"/>
                <a:ea typeface="微软雅黑" panose="020B0503020204020204" pitchFamily="34" charset="-122"/>
                <a:sym typeface="+mn-ea"/>
              </a:rPr>
              <a:t>在接下来的演示中，您将看到我们的系统如何实现这些功能，并展示其在实际应用中的潜力和效果。我们的演示视频将详细展示VisionVoyage的操作流程、关键技术和用户界面，以及它如何帮助用户克服当前自动驾驶开发中的挑战。</a:t>
            </a:r>
            <a:endParaRPr lang="zh-CN" altLang="en-US" dirty="0">
              <a:solidFill>
                <a:schemeClr val="tx1"/>
              </a:solidFill>
              <a:latin typeface="微软雅黑" panose="020B0503020204020204" pitchFamily="34" charset="-122"/>
              <a:ea typeface="微软雅黑" panose="020B0503020204020204" pitchFamily="34" charset="-122"/>
            </a:endParaRPr>
          </a:p>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3315" name="矩形 6"/>
          <p:cNvSpPr/>
          <p:nvPr/>
        </p:nvSpPr>
        <p:spPr>
          <a:xfrm>
            <a:off x="-635" y="0"/>
            <a:ext cx="4680585" cy="774065"/>
          </a:xfrm>
          <a:prstGeom prst="rect">
            <a:avLst/>
          </a:prstGeom>
          <a:solidFill>
            <a:schemeClr val="accent2">
              <a:lumMod val="20000"/>
              <a:lumOff val="80000"/>
            </a:schemeClr>
          </a:solidFill>
          <a:ln w="9525">
            <a:noFill/>
          </a:ln>
        </p:spPr>
        <p:txBody>
          <a:bodyPr anchor="ctr"/>
          <a:p>
            <a:pPr lvl="0" algn="ctr" eaLnBrk="1" hangingPunct="1"/>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7440" y="103505"/>
            <a:ext cx="2455545" cy="647065"/>
          </a:xfrm>
          <a:prstGeom prst="rect">
            <a:avLst/>
          </a:prstGeom>
        </p:spPr>
      </p:pic>
      <p:pic>
        <p:nvPicPr>
          <p:cNvPr id="19" name="图片 18"/>
          <p:cNvPicPr>
            <a:picLocks noChangeAspect="1"/>
          </p:cNvPicPr>
          <p:nvPr/>
        </p:nvPicPr>
        <p:blipFill rotWithShape="1">
          <a:blip r:embed="rId2"/>
          <a:srcRect l="8600" t="19670" r="3407" b="4472"/>
          <a:stretch>
            <a:fillRect/>
          </a:stretch>
        </p:blipFill>
        <p:spPr>
          <a:xfrm>
            <a:off x="104938" y="2182693"/>
            <a:ext cx="4006136" cy="249351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Click="0">
        <p:random/>
      </p:transition>
    </mc:Choice>
    <mc:Fallback>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custDataLst>
              <p:tags r:id="rId1"/>
            </p:custDataLst>
          </p:nvPr>
        </p:nvGrpSpPr>
        <p:grpSpPr>
          <a:xfrm>
            <a:off x="625475" y="995045"/>
            <a:ext cx="3300730" cy="5421630"/>
            <a:chOff x="957770" y="1085270"/>
            <a:chExt cx="3021028" cy="3207546"/>
          </a:xfrm>
        </p:grpSpPr>
        <p:grpSp>
          <p:nvGrpSpPr>
            <p:cNvPr id="5" name="组合 5"/>
            <p:cNvGrpSpPr/>
            <p:nvPr/>
          </p:nvGrpSpPr>
          <p:grpSpPr>
            <a:xfrm>
              <a:off x="957770" y="1085270"/>
              <a:ext cx="3021028" cy="3207546"/>
              <a:chOff x="1570902" y="3494770"/>
              <a:chExt cx="2534920" cy="2691426"/>
            </a:xfrm>
          </p:grpSpPr>
          <p:sp>
            <p:nvSpPr>
              <p:cNvPr id="10" name="矩形 9"/>
              <p:cNvSpPr/>
              <p:nvPr>
                <p:custDataLst>
                  <p:tags r:id="rId2"/>
                </p:custDataLst>
              </p:nvPr>
            </p:nvSpPr>
            <p:spPr>
              <a:xfrm>
                <a:off x="1570902" y="3899839"/>
                <a:ext cx="2534920" cy="228635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solidFill>
                    <a:schemeClr val="tx2"/>
                  </a:solidFill>
                  <a:latin typeface="微软雅黑" panose="020B0503020204020204" pitchFamily="34" charset="-122"/>
                  <a:ea typeface="微软雅黑" panose="020B0503020204020204" pitchFamily="34" charset="-122"/>
                </a:endParaRPr>
              </a:p>
            </p:txBody>
          </p:sp>
          <p:sp>
            <p:nvSpPr>
              <p:cNvPr id="11" name="圆角矩形 10"/>
              <p:cNvSpPr/>
              <p:nvPr>
                <p:custDataLst>
                  <p:tags r:id="rId3"/>
                </p:custDataLst>
              </p:nvPr>
            </p:nvSpPr>
            <p:spPr>
              <a:xfrm>
                <a:off x="2305824" y="3494770"/>
                <a:ext cx="1057273" cy="6235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solidFill>
                    <a:schemeClr val="tx2"/>
                  </a:solidFill>
                  <a:latin typeface="微软雅黑" panose="020B0503020204020204" pitchFamily="34" charset="-122"/>
                  <a:ea typeface="微软雅黑" panose="020B0503020204020204" pitchFamily="34" charset="-122"/>
                </a:endParaRPr>
              </a:p>
            </p:txBody>
          </p:sp>
        </p:grpSp>
        <p:sp>
          <p:nvSpPr>
            <p:cNvPr id="7" name="文本框 6"/>
            <p:cNvSpPr txBox="1"/>
            <p:nvPr>
              <p:custDataLst>
                <p:tags r:id="rId4"/>
              </p:custDataLst>
            </p:nvPr>
          </p:nvSpPr>
          <p:spPr>
            <a:xfrm>
              <a:off x="1332819" y="2853590"/>
              <a:ext cx="2270928" cy="199485"/>
            </a:xfrm>
            <a:prstGeom prst="rect">
              <a:avLst/>
            </a:prstGeom>
            <a:noFill/>
          </p:spPr>
          <p:txBody>
            <a:bodyPr wrap="square" rtlCol="0">
              <a:spAutoFit/>
            </a:bodyPr>
            <a:lstStyle/>
            <a:p>
              <a:pPr algn="ctr"/>
              <a:endParaRPr lang="zh-CN" altLang="en-US" sz="16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1362211" y="3386854"/>
              <a:ext cx="2241535" cy="175818"/>
            </a:xfrm>
            <a:prstGeom prst="rect">
              <a:avLst/>
            </a:prstGeom>
            <a:noFill/>
          </p:spPr>
          <p:txBody>
            <a:bodyPr wrap="square" rtlCol="0">
              <a:spAutoFit/>
            </a:bodyPr>
            <a:lstStyle/>
            <a:p>
              <a:pPr algn="ctr" defTabSz="1216660">
                <a:spcBef>
                  <a:spcPct val="20000"/>
                </a:spcBef>
                <a:defRPr/>
              </a:pPr>
              <a:endPar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Freeform 394"/>
            <p:cNvSpPr>
              <a:spLocks noEditPoints="1"/>
            </p:cNvSpPr>
            <p:nvPr>
              <p:custDataLst>
                <p:tags r:id="rId6"/>
              </p:custDataLst>
            </p:nvPr>
          </p:nvSpPr>
          <p:spPr bwMode="auto">
            <a:xfrm>
              <a:off x="2119570" y="1284004"/>
              <a:ext cx="687548" cy="345625"/>
            </a:xfrm>
            <a:custGeom>
              <a:avLst/>
              <a:gdLst>
                <a:gd name="T0" fmla="*/ 39 w 183"/>
                <a:gd name="T1" fmla="*/ 1 h 159"/>
                <a:gd name="T2" fmla="*/ 57 w 183"/>
                <a:gd name="T3" fmla="*/ 16 h 159"/>
                <a:gd name="T4" fmla="*/ 22 w 183"/>
                <a:gd name="T5" fmla="*/ 16 h 159"/>
                <a:gd name="T6" fmla="*/ 39 w 183"/>
                <a:gd name="T7" fmla="*/ 1 h 159"/>
                <a:gd name="T8" fmla="*/ 106 w 183"/>
                <a:gd name="T9" fmla="*/ 32 h 159"/>
                <a:gd name="T10" fmla="*/ 147 w 183"/>
                <a:gd name="T11" fmla="*/ 49 h 159"/>
                <a:gd name="T12" fmla="*/ 163 w 183"/>
                <a:gd name="T13" fmla="*/ 90 h 159"/>
                <a:gd name="T14" fmla="*/ 147 w 183"/>
                <a:gd name="T15" fmla="*/ 130 h 159"/>
                <a:gd name="T16" fmla="*/ 106 w 183"/>
                <a:gd name="T17" fmla="*/ 147 h 159"/>
                <a:gd name="T18" fmla="*/ 66 w 183"/>
                <a:gd name="T19" fmla="*/ 130 h 159"/>
                <a:gd name="T20" fmla="*/ 49 w 183"/>
                <a:gd name="T21" fmla="*/ 90 h 159"/>
                <a:gd name="T22" fmla="*/ 66 w 183"/>
                <a:gd name="T23" fmla="*/ 49 h 159"/>
                <a:gd name="T24" fmla="*/ 106 w 183"/>
                <a:gd name="T25" fmla="*/ 32 h 159"/>
                <a:gd name="T26" fmla="*/ 99 w 183"/>
                <a:gd name="T27" fmla="*/ 62 h 159"/>
                <a:gd name="T28" fmla="*/ 76 w 183"/>
                <a:gd name="T29" fmla="*/ 71 h 159"/>
                <a:gd name="T30" fmla="*/ 79 w 183"/>
                <a:gd name="T31" fmla="*/ 96 h 159"/>
                <a:gd name="T32" fmla="*/ 95 w 183"/>
                <a:gd name="T33" fmla="*/ 82 h 159"/>
                <a:gd name="T34" fmla="*/ 99 w 183"/>
                <a:gd name="T35" fmla="*/ 62 h 159"/>
                <a:gd name="T36" fmla="*/ 134 w 183"/>
                <a:gd name="T37" fmla="*/ 62 h 159"/>
                <a:gd name="T38" fmla="*/ 106 w 183"/>
                <a:gd name="T39" fmla="*/ 50 h 159"/>
                <a:gd name="T40" fmla="*/ 79 w 183"/>
                <a:gd name="T41" fmla="*/ 62 h 159"/>
                <a:gd name="T42" fmla="*/ 67 w 183"/>
                <a:gd name="T43" fmla="*/ 90 h 159"/>
                <a:gd name="T44" fmla="*/ 79 w 183"/>
                <a:gd name="T45" fmla="*/ 117 h 159"/>
                <a:gd name="T46" fmla="*/ 106 w 183"/>
                <a:gd name="T47" fmla="*/ 129 h 159"/>
                <a:gd name="T48" fmla="*/ 134 w 183"/>
                <a:gd name="T49" fmla="*/ 117 h 159"/>
                <a:gd name="T50" fmla="*/ 145 w 183"/>
                <a:gd name="T51" fmla="*/ 90 h 159"/>
                <a:gd name="T52" fmla="*/ 134 w 183"/>
                <a:gd name="T53" fmla="*/ 62 h 159"/>
                <a:gd name="T54" fmla="*/ 77 w 183"/>
                <a:gd name="T55" fmla="*/ 0 h 159"/>
                <a:gd name="T56" fmla="*/ 64 w 183"/>
                <a:gd name="T57" fmla="*/ 24 h 159"/>
                <a:gd name="T58" fmla="*/ 21 w 183"/>
                <a:gd name="T59" fmla="*/ 24 h 159"/>
                <a:gd name="T60" fmla="*/ 0 w 183"/>
                <a:gd name="T61" fmla="*/ 45 h 159"/>
                <a:gd name="T62" fmla="*/ 0 w 183"/>
                <a:gd name="T63" fmla="*/ 137 h 159"/>
                <a:gd name="T64" fmla="*/ 21 w 183"/>
                <a:gd name="T65" fmla="*/ 159 h 159"/>
                <a:gd name="T66" fmla="*/ 161 w 183"/>
                <a:gd name="T67" fmla="*/ 159 h 159"/>
                <a:gd name="T68" fmla="*/ 183 w 183"/>
                <a:gd name="T69" fmla="*/ 137 h 159"/>
                <a:gd name="T70" fmla="*/ 183 w 183"/>
                <a:gd name="T71" fmla="*/ 45 h 159"/>
                <a:gd name="T72" fmla="*/ 161 w 183"/>
                <a:gd name="T73" fmla="*/ 24 h 159"/>
                <a:gd name="T74" fmla="*/ 154 w 183"/>
                <a:gd name="T75" fmla="*/ 24 h 159"/>
                <a:gd name="T76" fmla="*/ 140 w 183"/>
                <a:gd name="T77" fmla="*/ 0 h 159"/>
                <a:gd name="T78" fmla="*/ 77 w 183"/>
                <a:gd name="T7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 h="159">
                  <a:moveTo>
                    <a:pt x="39" y="1"/>
                  </a:moveTo>
                  <a:cubicBezTo>
                    <a:pt x="48" y="1"/>
                    <a:pt x="55" y="8"/>
                    <a:pt x="57" y="16"/>
                  </a:cubicBezTo>
                  <a:cubicBezTo>
                    <a:pt x="22" y="16"/>
                    <a:pt x="22" y="16"/>
                    <a:pt x="22" y="16"/>
                  </a:cubicBezTo>
                  <a:cubicBezTo>
                    <a:pt x="23" y="8"/>
                    <a:pt x="30" y="1"/>
                    <a:pt x="39" y="1"/>
                  </a:cubicBezTo>
                  <a:close/>
                  <a:moveTo>
                    <a:pt x="106" y="32"/>
                  </a:moveTo>
                  <a:cubicBezTo>
                    <a:pt x="122" y="32"/>
                    <a:pt x="136" y="39"/>
                    <a:pt x="147" y="49"/>
                  </a:cubicBezTo>
                  <a:cubicBezTo>
                    <a:pt x="157" y="59"/>
                    <a:pt x="163" y="74"/>
                    <a:pt x="163" y="90"/>
                  </a:cubicBezTo>
                  <a:cubicBezTo>
                    <a:pt x="163" y="105"/>
                    <a:pt x="157" y="120"/>
                    <a:pt x="147" y="130"/>
                  </a:cubicBezTo>
                  <a:cubicBezTo>
                    <a:pt x="136" y="140"/>
                    <a:pt x="122" y="147"/>
                    <a:pt x="106" y="147"/>
                  </a:cubicBezTo>
                  <a:cubicBezTo>
                    <a:pt x="90" y="147"/>
                    <a:pt x="76" y="140"/>
                    <a:pt x="66" y="130"/>
                  </a:cubicBezTo>
                  <a:cubicBezTo>
                    <a:pt x="55" y="120"/>
                    <a:pt x="49" y="105"/>
                    <a:pt x="49" y="90"/>
                  </a:cubicBezTo>
                  <a:cubicBezTo>
                    <a:pt x="49" y="74"/>
                    <a:pt x="55" y="59"/>
                    <a:pt x="66" y="49"/>
                  </a:cubicBezTo>
                  <a:cubicBezTo>
                    <a:pt x="76" y="39"/>
                    <a:pt x="90" y="32"/>
                    <a:pt x="106" y="32"/>
                  </a:cubicBezTo>
                  <a:close/>
                  <a:moveTo>
                    <a:pt x="99" y="62"/>
                  </a:moveTo>
                  <a:cubicBezTo>
                    <a:pt x="92" y="57"/>
                    <a:pt x="81" y="62"/>
                    <a:pt x="76" y="71"/>
                  </a:cubicBezTo>
                  <a:cubicBezTo>
                    <a:pt x="70" y="81"/>
                    <a:pt x="72" y="92"/>
                    <a:pt x="79" y="96"/>
                  </a:cubicBezTo>
                  <a:cubicBezTo>
                    <a:pt x="86" y="100"/>
                    <a:pt x="90" y="92"/>
                    <a:pt x="95" y="82"/>
                  </a:cubicBezTo>
                  <a:cubicBezTo>
                    <a:pt x="101" y="73"/>
                    <a:pt x="106" y="66"/>
                    <a:pt x="99" y="62"/>
                  </a:cubicBezTo>
                  <a:close/>
                  <a:moveTo>
                    <a:pt x="134" y="62"/>
                  </a:moveTo>
                  <a:cubicBezTo>
                    <a:pt x="127" y="55"/>
                    <a:pt x="117" y="50"/>
                    <a:pt x="106" y="50"/>
                  </a:cubicBezTo>
                  <a:cubicBezTo>
                    <a:pt x="95" y="50"/>
                    <a:pt x="86" y="55"/>
                    <a:pt x="79" y="62"/>
                  </a:cubicBezTo>
                  <a:cubicBezTo>
                    <a:pt x="72" y="69"/>
                    <a:pt x="67" y="79"/>
                    <a:pt x="67" y="90"/>
                  </a:cubicBezTo>
                  <a:cubicBezTo>
                    <a:pt x="67" y="100"/>
                    <a:pt x="72" y="110"/>
                    <a:pt x="79" y="117"/>
                  </a:cubicBezTo>
                  <a:cubicBezTo>
                    <a:pt x="86" y="124"/>
                    <a:pt x="95" y="129"/>
                    <a:pt x="106" y="129"/>
                  </a:cubicBezTo>
                  <a:cubicBezTo>
                    <a:pt x="117" y="129"/>
                    <a:pt x="127" y="124"/>
                    <a:pt x="134" y="117"/>
                  </a:cubicBezTo>
                  <a:cubicBezTo>
                    <a:pt x="141" y="110"/>
                    <a:pt x="145" y="100"/>
                    <a:pt x="145" y="90"/>
                  </a:cubicBezTo>
                  <a:cubicBezTo>
                    <a:pt x="145" y="79"/>
                    <a:pt x="141" y="69"/>
                    <a:pt x="134" y="62"/>
                  </a:cubicBezTo>
                  <a:close/>
                  <a:moveTo>
                    <a:pt x="77" y="0"/>
                  </a:moveTo>
                  <a:cubicBezTo>
                    <a:pt x="64" y="24"/>
                    <a:pt x="64" y="24"/>
                    <a:pt x="64" y="24"/>
                  </a:cubicBezTo>
                  <a:cubicBezTo>
                    <a:pt x="21" y="24"/>
                    <a:pt x="21" y="24"/>
                    <a:pt x="21" y="24"/>
                  </a:cubicBezTo>
                  <a:cubicBezTo>
                    <a:pt x="9" y="24"/>
                    <a:pt x="0" y="34"/>
                    <a:pt x="0" y="45"/>
                  </a:cubicBezTo>
                  <a:cubicBezTo>
                    <a:pt x="0" y="137"/>
                    <a:pt x="0" y="137"/>
                    <a:pt x="0" y="137"/>
                  </a:cubicBezTo>
                  <a:cubicBezTo>
                    <a:pt x="0" y="149"/>
                    <a:pt x="9" y="159"/>
                    <a:pt x="21" y="159"/>
                  </a:cubicBezTo>
                  <a:cubicBezTo>
                    <a:pt x="161" y="159"/>
                    <a:pt x="161" y="159"/>
                    <a:pt x="161" y="159"/>
                  </a:cubicBezTo>
                  <a:cubicBezTo>
                    <a:pt x="173" y="159"/>
                    <a:pt x="183" y="149"/>
                    <a:pt x="183" y="137"/>
                  </a:cubicBezTo>
                  <a:cubicBezTo>
                    <a:pt x="183" y="45"/>
                    <a:pt x="183" y="45"/>
                    <a:pt x="183" y="45"/>
                  </a:cubicBezTo>
                  <a:cubicBezTo>
                    <a:pt x="183" y="34"/>
                    <a:pt x="173" y="24"/>
                    <a:pt x="161" y="24"/>
                  </a:cubicBezTo>
                  <a:cubicBezTo>
                    <a:pt x="154" y="24"/>
                    <a:pt x="154" y="24"/>
                    <a:pt x="154" y="24"/>
                  </a:cubicBezTo>
                  <a:cubicBezTo>
                    <a:pt x="140" y="0"/>
                    <a:pt x="140" y="0"/>
                    <a:pt x="140" y="0"/>
                  </a:cubicBezTo>
                  <a:lnTo>
                    <a:pt x="77" y="0"/>
                  </a:lnTo>
                  <a:close/>
                </a:path>
              </a:pathLst>
            </a:custGeom>
            <a:solidFill>
              <a:schemeClr val="bg1"/>
            </a:solidFill>
            <a:ln>
              <a:noFill/>
            </a:ln>
          </p:spPr>
          <p:txBody>
            <a:bodyPr lIns="80258" tIns="40129" rIns="80258" bIns="40129"/>
            <a:lstStyle/>
            <a:p>
              <a:pPr>
                <a:defRPr/>
              </a:pPr>
              <a:endParaRPr lang="zh-CN" altLang="en-US" sz="1600">
                <a:solidFill>
                  <a:schemeClr val="tx2"/>
                </a:solidFill>
                <a:latin typeface="微软雅黑" panose="020B0503020204020204" pitchFamily="34" charset="-122"/>
                <a:ea typeface="微软雅黑" panose="020B0503020204020204" pitchFamily="34" charset="-122"/>
              </a:endParaRPr>
            </a:p>
          </p:txBody>
        </p:sp>
      </p:grpSp>
      <p:grpSp>
        <p:nvGrpSpPr>
          <p:cNvPr id="4" name="组合 4"/>
          <p:cNvGrpSpPr/>
          <p:nvPr>
            <p:custDataLst>
              <p:tags r:id="rId7"/>
            </p:custDataLst>
          </p:nvPr>
        </p:nvGrpSpPr>
        <p:grpSpPr>
          <a:xfrm>
            <a:off x="8357235" y="995045"/>
            <a:ext cx="3300730" cy="5421630"/>
            <a:chOff x="957770" y="1085270"/>
            <a:chExt cx="3021028" cy="3207546"/>
          </a:xfrm>
        </p:grpSpPr>
        <p:grpSp>
          <p:nvGrpSpPr>
            <p:cNvPr id="24" name="组合 5"/>
            <p:cNvGrpSpPr/>
            <p:nvPr/>
          </p:nvGrpSpPr>
          <p:grpSpPr>
            <a:xfrm>
              <a:off x="957770" y="1085270"/>
              <a:ext cx="3021028" cy="3207546"/>
              <a:chOff x="1570902" y="3494770"/>
              <a:chExt cx="2534920" cy="2691426"/>
            </a:xfrm>
          </p:grpSpPr>
          <p:sp>
            <p:nvSpPr>
              <p:cNvPr id="27" name="矩形 26"/>
              <p:cNvSpPr/>
              <p:nvPr>
                <p:custDataLst>
                  <p:tags r:id="rId8"/>
                </p:custDataLst>
              </p:nvPr>
            </p:nvSpPr>
            <p:spPr>
              <a:xfrm>
                <a:off x="1570902" y="3899839"/>
                <a:ext cx="2534920" cy="228635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35">
                  <a:solidFill>
                    <a:schemeClr val="tx2"/>
                  </a:solidFill>
                  <a:latin typeface="微软雅黑" panose="020B0503020204020204" pitchFamily="34" charset="-122"/>
                  <a:ea typeface="微软雅黑" panose="020B0503020204020204" pitchFamily="34" charset="-122"/>
                </a:endParaRPr>
              </a:p>
            </p:txBody>
          </p:sp>
          <p:sp>
            <p:nvSpPr>
              <p:cNvPr id="28" name="圆角矩形 27"/>
              <p:cNvSpPr/>
              <p:nvPr>
                <p:custDataLst>
                  <p:tags r:id="rId9"/>
                </p:custDataLst>
              </p:nvPr>
            </p:nvSpPr>
            <p:spPr>
              <a:xfrm>
                <a:off x="2305824" y="3494770"/>
                <a:ext cx="1057273" cy="6235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35">
                  <a:solidFill>
                    <a:schemeClr val="tx2"/>
                  </a:solidFill>
                  <a:latin typeface="微软雅黑" panose="020B0503020204020204" pitchFamily="34" charset="-122"/>
                  <a:ea typeface="微软雅黑" panose="020B0503020204020204" pitchFamily="34" charset="-122"/>
                </a:endParaRPr>
              </a:p>
            </p:txBody>
          </p:sp>
        </p:grpSp>
        <p:sp>
          <p:nvSpPr>
            <p:cNvPr id="29" name="文本框 28"/>
            <p:cNvSpPr txBox="1"/>
            <p:nvPr>
              <p:custDataLst>
                <p:tags r:id="rId10"/>
              </p:custDataLst>
            </p:nvPr>
          </p:nvSpPr>
          <p:spPr>
            <a:xfrm>
              <a:off x="1332819" y="2853590"/>
              <a:ext cx="2270928" cy="199485"/>
            </a:xfrm>
            <a:prstGeom prst="rect">
              <a:avLst/>
            </a:prstGeom>
            <a:noFill/>
          </p:spPr>
          <p:txBody>
            <a:bodyPr wrap="square" rtlCol="0">
              <a:spAutoFit/>
            </a:bodyPr>
            <a:p>
              <a:pPr algn="ctr"/>
              <a:endParaRPr lang="zh-CN" altLang="en-US" sz="16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11"/>
              </p:custDataLst>
            </p:nvPr>
          </p:nvSpPr>
          <p:spPr>
            <a:xfrm>
              <a:off x="1362211" y="3386854"/>
              <a:ext cx="2241535" cy="175818"/>
            </a:xfrm>
            <a:prstGeom prst="rect">
              <a:avLst/>
            </a:prstGeom>
            <a:noFill/>
          </p:spPr>
          <p:txBody>
            <a:bodyPr wrap="square" rtlCol="0">
              <a:spAutoFit/>
            </a:bodyPr>
            <a:p>
              <a:pPr algn="ctr" defTabSz="1216660">
                <a:spcBef>
                  <a:spcPct val="20000"/>
                </a:spcBef>
                <a:defRPr/>
              </a:pPr>
              <a:endPar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32" name="组合 4"/>
          <p:cNvGrpSpPr/>
          <p:nvPr>
            <p:custDataLst>
              <p:tags r:id="rId12"/>
            </p:custDataLst>
          </p:nvPr>
        </p:nvGrpSpPr>
        <p:grpSpPr>
          <a:xfrm>
            <a:off x="4491355" y="995045"/>
            <a:ext cx="3300730" cy="5421630"/>
            <a:chOff x="957770" y="1085270"/>
            <a:chExt cx="3021028" cy="3207546"/>
          </a:xfrm>
        </p:grpSpPr>
        <p:grpSp>
          <p:nvGrpSpPr>
            <p:cNvPr id="33" name="组合 5"/>
            <p:cNvGrpSpPr/>
            <p:nvPr/>
          </p:nvGrpSpPr>
          <p:grpSpPr>
            <a:xfrm>
              <a:off x="957770" y="1085270"/>
              <a:ext cx="3021028" cy="3207546"/>
              <a:chOff x="1570902" y="3494770"/>
              <a:chExt cx="2534920" cy="2691426"/>
            </a:xfrm>
          </p:grpSpPr>
          <p:sp>
            <p:nvSpPr>
              <p:cNvPr id="34" name="矩形 33"/>
              <p:cNvSpPr/>
              <p:nvPr>
                <p:custDataLst>
                  <p:tags r:id="rId13"/>
                </p:custDataLst>
              </p:nvPr>
            </p:nvSpPr>
            <p:spPr>
              <a:xfrm>
                <a:off x="1570902" y="3899839"/>
                <a:ext cx="2534920" cy="228635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solidFill>
                    <a:schemeClr val="tx2"/>
                  </a:solidFill>
                  <a:latin typeface="微软雅黑" panose="020B0503020204020204" pitchFamily="34" charset="-122"/>
                  <a:ea typeface="微软雅黑" panose="020B0503020204020204" pitchFamily="34" charset="-122"/>
                </a:endParaRPr>
              </a:p>
            </p:txBody>
          </p:sp>
          <p:sp>
            <p:nvSpPr>
              <p:cNvPr id="35" name="圆角矩形 34"/>
              <p:cNvSpPr/>
              <p:nvPr>
                <p:custDataLst>
                  <p:tags r:id="rId14"/>
                </p:custDataLst>
              </p:nvPr>
            </p:nvSpPr>
            <p:spPr>
              <a:xfrm>
                <a:off x="2305824" y="3494770"/>
                <a:ext cx="1057273" cy="6235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solidFill>
                    <a:schemeClr val="tx2"/>
                  </a:solidFill>
                  <a:latin typeface="微软雅黑" panose="020B0503020204020204" pitchFamily="34" charset="-122"/>
                  <a:ea typeface="微软雅黑" panose="020B0503020204020204" pitchFamily="34" charset="-122"/>
                </a:endParaRPr>
              </a:p>
            </p:txBody>
          </p:sp>
        </p:grpSp>
        <p:sp>
          <p:nvSpPr>
            <p:cNvPr id="36" name="文本框 35"/>
            <p:cNvSpPr txBox="1"/>
            <p:nvPr>
              <p:custDataLst>
                <p:tags r:id="rId15"/>
              </p:custDataLst>
            </p:nvPr>
          </p:nvSpPr>
          <p:spPr>
            <a:xfrm>
              <a:off x="1332819" y="2853590"/>
              <a:ext cx="2270928" cy="199485"/>
            </a:xfrm>
            <a:prstGeom prst="rect">
              <a:avLst/>
            </a:prstGeom>
            <a:noFill/>
          </p:spPr>
          <p:txBody>
            <a:bodyPr wrap="square" rtlCol="0">
              <a:spAutoFit/>
            </a:bodyPr>
            <a:lstStyle/>
            <a:p>
              <a:pPr algn="ctr"/>
              <a:endParaRPr lang="zh-CN" altLang="en-US" sz="16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文本框 36"/>
            <p:cNvSpPr txBox="1"/>
            <p:nvPr>
              <p:custDataLst>
                <p:tags r:id="rId16"/>
              </p:custDataLst>
            </p:nvPr>
          </p:nvSpPr>
          <p:spPr>
            <a:xfrm>
              <a:off x="1362211" y="3386854"/>
              <a:ext cx="2241535" cy="175818"/>
            </a:xfrm>
            <a:prstGeom prst="rect">
              <a:avLst/>
            </a:prstGeom>
            <a:noFill/>
          </p:spPr>
          <p:txBody>
            <a:bodyPr wrap="square" rtlCol="0">
              <a:spAutoFit/>
            </a:bodyPr>
            <a:lstStyle/>
            <a:p>
              <a:pPr algn="ctr" defTabSz="1216660">
                <a:spcBef>
                  <a:spcPct val="20000"/>
                </a:spcBef>
                <a:defRPr/>
              </a:pPr>
              <a:endParaRPr lang="en-US" altLang="zh-CN" sz="1335"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39" name="文本框 38"/>
          <p:cNvSpPr txBox="1"/>
          <p:nvPr/>
        </p:nvSpPr>
        <p:spPr>
          <a:xfrm>
            <a:off x="836930" y="2251075"/>
            <a:ext cx="2908935" cy="4018280"/>
          </a:xfrm>
          <a:prstGeom prst="rect">
            <a:avLst/>
          </a:prstGeom>
          <a:noFill/>
        </p:spPr>
        <p:txBody>
          <a:bodyPr wrap="square" rtlCol="0">
            <a:noAutofit/>
          </a:bodyPr>
          <a:p>
            <a:r>
              <a:rPr lang="zh-CN" altLang="en-US" sz="1600" b="1"/>
              <a:t>系统功能</a:t>
            </a:r>
            <a:endParaRPr lang="zh-CN" altLang="en-US" sz="1600" b="1"/>
          </a:p>
          <a:p>
            <a:r>
              <a:rPr lang="zh-CN" altLang="en-US" sz="1600"/>
              <a:t>VisionVoyage系统提供了一系列强大的功能，旨在满足自动驾驶仿真的核心需求。其中包括：</a:t>
            </a:r>
            <a:endParaRPr lang="zh-CN" altLang="en-US" sz="1600"/>
          </a:p>
          <a:p>
            <a:r>
              <a:rPr lang="zh-CN" altLang="en-US" sz="1600"/>
              <a:t>普通图像鱼眼化：将标准图像转换为鱼眼图像，模拟超宽视角。</a:t>
            </a:r>
            <a:endParaRPr lang="zh-CN" altLang="en-US" sz="1600"/>
          </a:p>
          <a:p>
            <a:r>
              <a:rPr lang="zh-CN" altLang="en-US" sz="1600"/>
              <a:t>数据集拍摄与管理：允许用户创建和管理自己的鱼眼图像数据集。</a:t>
            </a:r>
            <a:endParaRPr lang="zh-CN" altLang="en-US" sz="1600"/>
          </a:p>
          <a:p>
            <a:r>
              <a:rPr lang="zh-CN" altLang="en-US" sz="1600"/>
              <a:t>仿真传感器集成：集成了多种传感器模型，包括RGB摄像头、深度相机和激光雷达等。</a:t>
            </a:r>
            <a:endParaRPr lang="zh-CN" altLang="en-US" sz="1600"/>
          </a:p>
          <a:p>
            <a:r>
              <a:rPr lang="zh-CN" altLang="en-US" sz="1600"/>
              <a:t>驾驶仿真：提供虚拟驾驶体验，支持键盘控制和自动驾驶模式。</a:t>
            </a:r>
            <a:endParaRPr lang="zh-CN" altLang="en-US" sz="1600"/>
          </a:p>
        </p:txBody>
      </p:sp>
      <p:sp>
        <p:nvSpPr>
          <p:cNvPr id="40" name="文本框 39"/>
          <p:cNvSpPr txBox="1"/>
          <p:nvPr/>
        </p:nvSpPr>
        <p:spPr>
          <a:xfrm>
            <a:off x="4726940" y="2355215"/>
            <a:ext cx="2861310" cy="3914140"/>
          </a:xfrm>
          <a:prstGeom prst="rect">
            <a:avLst/>
          </a:prstGeom>
          <a:noFill/>
        </p:spPr>
        <p:txBody>
          <a:bodyPr wrap="square" rtlCol="0">
            <a:noAutofit/>
          </a:bodyPr>
          <a:p>
            <a:r>
              <a:rPr lang="zh-CN" altLang="en-US" sz="1600" b="1"/>
              <a:t>技术亮点</a:t>
            </a:r>
            <a:endParaRPr lang="zh-CN" altLang="en-US" sz="1600" b="1"/>
          </a:p>
          <a:p>
            <a:r>
              <a:rPr lang="zh-CN" altLang="en-US" sz="1600"/>
              <a:t>我们的技术亮点体现了VisionVoyage在自动驾驶仿真领域的创新和专业性：</a:t>
            </a:r>
            <a:endParaRPr lang="zh-CN" altLang="en-US" sz="1600"/>
          </a:p>
          <a:p>
            <a:endParaRPr lang="zh-CN" altLang="en-US" sz="1600"/>
          </a:p>
          <a:p>
            <a:r>
              <a:rPr lang="zh-CN" altLang="en-US" sz="1600"/>
              <a:t>先进的图像处理算法：采用最新算法处理鱼眼图像，确保图像质量和精确度。</a:t>
            </a:r>
            <a:endParaRPr lang="zh-CN" altLang="en-US" sz="1600"/>
          </a:p>
          <a:p>
            <a:r>
              <a:rPr lang="zh-CN" altLang="en-US" sz="1600"/>
              <a:t>用户定制化仿真环境：用户可以根据自己的需求定制仿真环境，包括天气条件、交通流量等。</a:t>
            </a:r>
            <a:endParaRPr lang="zh-CN" altLang="en-US" sz="1600"/>
          </a:p>
          <a:p>
            <a:r>
              <a:rPr lang="zh-CN" altLang="en-US" sz="1600"/>
              <a:t>实时数据反馈与分析：系统能够实时反馈车辆状态和环境数据，提供详尽的分析报告。</a:t>
            </a:r>
            <a:endParaRPr lang="zh-CN" altLang="en-US" sz="1600"/>
          </a:p>
        </p:txBody>
      </p:sp>
      <p:sp>
        <p:nvSpPr>
          <p:cNvPr id="41" name="文本框 40"/>
          <p:cNvSpPr txBox="1"/>
          <p:nvPr/>
        </p:nvSpPr>
        <p:spPr>
          <a:xfrm>
            <a:off x="8521065" y="2355215"/>
            <a:ext cx="2976245" cy="3835400"/>
          </a:xfrm>
          <a:prstGeom prst="rect">
            <a:avLst/>
          </a:prstGeom>
          <a:noFill/>
        </p:spPr>
        <p:txBody>
          <a:bodyPr wrap="square" rtlCol="0">
            <a:noAutofit/>
          </a:bodyPr>
          <a:p>
            <a:r>
              <a:rPr lang="zh-CN" altLang="en-US" sz="1600" b="1"/>
              <a:t>用户体验</a:t>
            </a:r>
            <a:endParaRPr lang="zh-CN" altLang="en-US" sz="1600" b="1"/>
          </a:p>
          <a:p>
            <a:r>
              <a:rPr lang="zh-CN" altLang="en-US" sz="1600"/>
              <a:t>VisionVoyage的设计注重用户体验，确保用户能够轻松上手并充分利用系统功能：</a:t>
            </a:r>
            <a:endParaRPr lang="zh-CN" altLang="en-US" sz="1600"/>
          </a:p>
          <a:p>
            <a:endParaRPr lang="zh-CN" altLang="en-US" sz="1600"/>
          </a:p>
          <a:p>
            <a:r>
              <a:rPr lang="zh-CN" altLang="en-US" sz="1600"/>
              <a:t>直观的用户界面：简洁直观的操作界面，使用户快速理解如何使用系统。</a:t>
            </a:r>
            <a:endParaRPr lang="zh-CN" altLang="en-US" sz="1600"/>
          </a:p>
          <a:p>
            <a:r>
              <a:rPr lang="zh-CN" altLang="en-US" sz="1600"/>
              <a:t>灵活的模块化设计：系统采用模块化设计，便于用户根据自己的需求添加或移除功能。</a:t>
            </a:r>
            <a:endParaRPr lang="zh-CN" altLang="en-US" sz="1600"/>
          </a:p>
          <a:p>
            <a:r>
              <a:rPr lang="zh-CN" altLang="en-US" sz="1600"/>
              <a:t>详细的用户文档和支持：提供全面的用户手册和在线支持，帮助用户解决使用中的问题。</a:t>
            </a:r>
            <a:endParaRPr lang="zh-CN" altLang="en-US" sz="1600"/>
          </a:p>
        </p:txBody>
      </p:sp>
      <p:sp>
        <p:nvSpPr>
          <p:cNvPr id="42" name="文本框 41"/>
          <p:cNvSpPr txBox="1"/>
          <p:nvPr/>
        </p:nvSpPr>
        <p:spPr>
          <a:xfrm>
            <a:off x="4946650" y="240030"/>
            <a:ext cx="4803775" cy="417195"/>
          </a:xfrm>
          <a:prstGeom prst="rect">
            <a:avLst/>
          </a:prstGeom>
          <a:noFill/>
        </p:spPr>
        <p:txBody>
          <a:bodyPr wrap="square" rtlCol="0">
            <a:noAutofit/>
          </a:bodyPr>
          <a:p>
            <a:r>
              <a:rPr lang="zh-CN" altLang="en-US" sz="3500">
                <a:solidFill>
                  <a:schemeClr val="tx1"/>
                </a:solidFill>
                <a:latin typeface="宋体" panose="02010600030101010101" pitchFamily="2" charset="-122"/>
                <a:ea typeface="宋体" panose="02010600030101010101" pitchFamily="2" charset="-122"/>
              </a:rPr>
              <a:t>系统功能与技术亮点</a:t>
            </a:r>
            <a:endParaRPr lang="zh-CN" altLang="en-US" sz="3500">
              <a:solidFill>
                <a:schemeClr val="tx1"/>
              </a:solidFill>
              <a:latin typeface="宋体" panose="02010600030101010101" pitchFamily="2" charset="-122"/>
              <a:ea typeface="宋体" panose="02010600030101010101" pitchFamily="2" charset="-122"/>
            </a:endParaRPr>
          </a:p>
        </p:txBody>
      </p:sp>
      <p:sp>
        <p:nvSpPr>
          <p:cNvPr id="13" name="Freeform 394"/>
          <p:cNvSpPr>
            <a:spLocks noEditPoints="1"/>
          </p:cNvSpPr>
          <p:nvPr>
            <p:custDataLst>
              <p:tags r:id="rId17"/>
            </p:custDataLst>
          </p:nvPr>
        </p:nvSpPr>
        <p:spPr bwMode="auto">
          <a:xfrm>
            <a:off x="5766435" y="1330960"/>
            <a:ext cx="751205" cy="584201"/>
          </a:xfrm>
          <a:custGeom>
            <a:avLst/>
            <a:gdLst>
              <a:gd name="T0" fmla="*/ 39 w 183"/>
              <a:gd name="T1" fmla="*/ 1 h 159"/>
              <a:gd name="T2" fmla="*/ 57 w 183"/>
              <a:gd name="T3" fmla="*/ 16 h 159"/>
              <a:gd name="T4" fmla="*/ 22 w 183"/>
              <a:gd name="T5" fmla="*/ 16 h 159"/>
              <a:gd name="T6" fmla="*/ 39 w 183"/>
              <a:gd name="T7" fmla="*/ 1 h 159"/>
              <a:gd name="T8" fmla="*/ 106 w 183"/>
              <a:gd name="T9" fmla="*/ 32 h 159"/>
              <a:gd name="T10" fmla="*/ 147 w 183"/>
              <a:gd name="T11" fmla="*/ 49 h 159"/>
              <a:gd name="T12" fmla="*/ 163 w 183"/>
              <a:gd name="T13" fmla="*/ 90 h 159"/>
              <a:gd name="T14" fmla="*/ 147 w 183"/>
              <a:gd name="T15" fmla="*/ 130 h 159"/>
              <a:gd name="T16" fmla="*/ 106 w 183"/>
              <a:gd name="T17" fmla="*/ 147 h 159"/>
              <a:gd name="T18" fmla="*/ 66 w 183"/>
              <a:gd name="T19" fmla="*/ 130 h 159"/>
              <a:gd name="T20" fmla="*/ 49 w 183"/>
              <a:gd name="T21" fmla="*/ 90 h 159"/>
              <a:gd name="T22" fmla="*/ 66 w 183"/>
              <a:gd name="T23" fmla="*/ 49 h 159"/>
              <a:gd name="T24" fmla="*/ 106 w 183"/>
              <a:gd name="T25" fmla="*/ 32 h 159"/>
              <a:gd name="T26" fmla="*/ 99 w 183"/>
              <a:gd name="T27" fmla="*/ 62 h 159"/>
              <a:gd name="T28" fmla="*/ 76 w 183"/>
              <a:gd name="T29" fmla="*/ 71 h 159"/>
              <a:gd name="T30" fmla="*/ 79 w 183"/>
              <a:gd name="T31" fmla="*/ 96 h 159"/>
              <a:gd name="T32" fmla="*/ 95 w 183"/>
              <a:gd name="T33" fmla="*/ 82 h 159"/>
              <a:gd name="T34" fmla="*/ 99 w 183"/>
              <a:gd name="T35" fmla="*/ 62 h 159"/>
              <a:gd name="T36" fmla="*/ 134 w 183"/>
              <a:gd name="T37" fmla="*/ 62 h 159"/>
              <a:gd name="T38" fmla="*/ 106 w 183"/>
              <a:gd name="T39" fmla="*/ 50 h 159"/>
              <a:gd name="T40" fmla="*/ 79 w 183"/>
              <a:gd name="T41" fmla="*/ 62 h 159"/>
              <a:gd name="T42" fmla="*/ 67 w 183"/>
              <a:gd name="T43" fmla="*/ 90 h 159"/>
              <a:gd name="T44" fmla="*/ 79 w 183"/>
              <a:gd name="T45" fmla="*/ 117 h 159"/>
              <a:gd name="T46" fmla="*/ 106 w 183"/>
              <a:gd name="T47" fmla="*/ 129 h 159"/>
              <a:gd name="T48" fmla="*/ 134 w 183"/>
              <a:gd name="T49" fmla="*/ 117 h 159"/>
              <a:gd name="T50" fmla="*/ 145 w 183"/>
              <a:gd name="T51" fmla="*/ 90 h 159"/>
              <a:gd name="T52" fmla="*/ 134 w 183"/>
              <a:gd name="T53" fmla="*/ 62 h 159"/>
              <a:gd name="T54" fmla="*/ 77 w 183"/>
              <a:gd name="T55" fmla="*/ 0 h 159"/>
              <a:gd name="T56" fmla="*/ 64 w 183"/>
              <a:gd name="T57" fmla="*/ 24 h 159"/>
              <a:gd name="T58" fmla="*/ 21 w 183"/>
              <a:gd name="T59" fmla="*/ 24 h 159"/>
              <a:gd name="T60" fmla="*/ 0 w 183"/>
              <a:gd name="T61" fmla="*/ 45 h 159"/>
              <a:gd name="T62" fmla="*/ 0 w 183"/>
              <a:gd name="T63" fmla="*/ 137 h 159"/>
              <a:gd name="T64" fmla="*/ 21 w 183"/>
              <a:gd name="T65" fmla="*/ 159 h 159"/>
              <a:gd name="T66" fmla="*/ 161 w 183"/>
              <a:gd name="T67" fmla="*/ 159 h 159"/>
              <a:gd name="T68" fmla="*/ 183 w 183"/>
              <a:gd name="T69" fmla="*/ 137 h 159"/>
              <a:gd name="T70" fmla="*/ 183 w 183"/>
              <a:gd name="T71" fmla="*/ 45 h 159"/>
              <a:gd name="T72" fmla="*/ 161 w 183"/>
              <a:gd name="T73" fmla="*/ 24 h 159"/>
              <a:gd name="T74" fmla="*/ 154 w 183"/>
              <a:gd name="T75" fmla="*/ 24 h 159"/>
              <a:gd name="T76" fmla="*/ 140 w 183"/>
              <a:gd name="T77" fmla="*/ 0 h 159"/>
              <a:gd name="T78" fmla="*/ 77 w 183"/>
              <a:gd name="T7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 h="159">
                <a:moveTo>
                  <a:pt x="39" y="1"/>
                </a:moveTo>
                <a:cubicBezTo>
                  <a:pt x="48" y="1"/>
                  <a:pt x="55" y="8"/>
                  <a:pt x="57" y="16"/>
                </a:cubicBezTo>
                <a:cubicBezTo>
                  <a:pt x="22" y="16"/>
                  <a:pt x="22" y="16"/>
                  <a:pt x="22" y="16"/>
                </a:cubicBezTo>
                <a:cubicBezTo>
                  <a:pt x="23" y="8"/>
                  <a:pt x="30" y="1"/>
                  <a:pt x="39" y="1"/>
                </a:cubicBezTo>
                <a:close/>
                <a:moveTo>
                  <a:pt x="106" y="32"/>
                </a:moveTo>
                <a:cubicBezTo>
                  <a:pt x="122" y="32"/>
                  <a:pt x="136" y="39"/>
                  <a:pt x="147" y="49"/>
                </a:cubicBezTo>
                <a:cubicBezTo>
                  <a:pt x="157" y="59"/>
                  <a:pt x="163" y="74"/>
                  <a:pt x="163" y="90"/>
                </a:cubicBezTo>
                <a:cubicBezTo>
                  <a:pt x="163" y="105"/>
                  <a:pt x="157" y="120"/>
                  <a:pt x="147" y="130"/>
                </a:cubicBezTo>
                <a:cubicBezTo>
                  <a:pt x="136" y="140"/>
                  <a:pt x="122" y="147"/>
                  <a:pt x="106" y="147"/>
                </a:cubicBezTo>
                <a:cubicBezTo>
                  <a:pt x="90" y="147"/>
                  <a:pt x="76" y="140"/>
                  <a:pt x="66" y="130"/>
                </a:cubicBezTo>
                <a:cubicBezTo>
                  <a:pt x="55" y="120"/>
                  <a:pt x="49" y="105"/>
                  <a:pt x="49" y="90"/>
                </a:cubicBezTo>
                <a:cubicBezTo>
                  <a:pt x="49" y="74"/>
                  <a:pt x="55" y="59"/>
                  <a:pt x="66" y="49"/>
                </a:cubicBezTo>
                <a:cubicBezTo>
                  <a:pt x="76" y="39"/>
                  <a:pt x="90" y="32"/>
                  <a:pt x="106" y="32"/>
                </a:cubicBezTo>
                <a:close/>
                <a:moveTo>
                  <a:pt x="99" y="62"/>
                </a:moveTo>
                <a:cubicBezTo>
                  <a:pt x="92" y="57"/>
                  <a:pt x="81" y="62"/>
                  <a:pt x="76" y="71"/>
                </a:cubicBezTo>
                <a:cubicBezTo>
                  <a:pt x="70" y="81"/>
                  <a:pt x="72" y="92"/>
                  <a:pt x="79" y="96"/>
                </a:cubicBezTo>
                <a:cubicBezTo>
                  <a:pt x="86" y="100"/>
                  <a:pt x="90" y="92"/>
                  <a:pt x="95" y="82"/>
                </a:cubicBezTo>
                <a:cubicBezTo>
                  <a:pt x="101" y="73"/>
                  <a:pt x="106" y="66"/>
                  <a:pt x="99" y="62"/>
                </a:cubicBezTo>
                <a:close/>
                <a:moveTo>
                  <a:pt x="134" y="62"/>
                </a:moveTo>
                <a:cubicBezTo>
                  <a:pt x="127" y="55"/>
                  <a:pt x="117" y="50"/>
                  <a:pt x="106" y="50"/>
                </a:cubicBezTo>
                <a:cubicBezTo>
                  <a:pt x="95" y="50"/>
                  <a:pt x="86" y="55"/>
                  <a:pt x="79" y="62"/>
                </a:cubicBezTo>
                <a:cubicBezTo>
                  <a:pt x="72" y="69"/>
                  <a:pt x="67" y="79"/>
                  <a:pt x="67" y="90"/>
                </a:cubicBezTo>
                <a:cubicBezTo>
                  <a:pt x="67" y="100"/>
                  <a:pt x="72" y="110"/>
                  <a:pt x="79" y="117"/>
                </a:cubicBezTo>
                <a:cubicBezTo>
                  <a:pt x="86" y="124"/>
                  <a:pt x="95" y="129"/>
                  <a:pt x="106" y="129"/>
                </a:cubicBezTo>
                <a:cubicBezTo>
                  <a:pt x="117" y="129"/>
                  <a:pt x="127" y="124"/>
                  <a:pt x="134" y="117"/>
                </a:cubicBezTo>
                <a:cubicBezTo>
                  <a:pt x="141" y="110"/>
                  <a:pt x="145" y="100"/>
                  <a:pt x="145" y="90"/>
                </a:cubicBezTo>
                <a:cubicBezTo>
                  <a:pt x="145" y="79"/>
                  <a:pt x="141" y="69"/>
                  <a:pt x="134" y="62"/>
                </a:cubicBezTo>
                <a:close/>
                <a:moveTo>
                  <a:pt x="77" y="0"/>
                </a:moveTo>
                <a:cubicBezTo>
                  <a:pt x="64" y="24"/>
                  <a:pt x="64" y="24"/>
                  <a:pt x="64" y="24"/>
                </a:cubicBezTo>
                <a:cubicBezTo>
                  <a:pt x="21" y="24"/>
                  <a:pt x="21" y="24"/>
                  <a:pt x="21" y="24"/>
                </a:cubicBezTo>
                <a:cubicBezTo>
                  <a:pt x="9" y="24"/>
                  <a:pt x="0" y="34"/>
                  <a:pt x="0" y="45"/>
                </a:cubicBezTo>
                <a:cubicBezTo>
                  <a:pt x="0" y="137"/>
                  <a:pt x="0" y="137"/>
                  <a:pt x="0" y="137"/>
                </a:cubicBezTo>
                <a:cubicBezTo>
                  <a:pt x="0" y="149"/>
                  <a:pt x="9" y="159"/>
                  <a:pt x="21" y="159"/>
                </a:cubicBezTo>
                <a:cubicBezTo>
                  <a:pt x="161" y="159"/>
                  <a:pt x="161" y="159"/>
                  <a:pt x="161" y="159"/>
                </a:cubicBezTo>
                <a:cubicBezTo>
                  <a:pt x="173" y="159"/>
                  <a:pt x="183" y="149"/>
                  <a:pt x="183" y="137"/>
                </a:cubicBezTo>
                <a:cubicBezTo>
                  <a:pt x="183" y="45"/>
                  <a:pt x="183" y="45"/>
                  <a:pt x="183" y="45"/>
                </a:cubicBezTo>
                <a:cubicBezTo>
                  <a:pt x="183" y="34"/>
                  <a:pt x="173" y="24"/>
                  <a:pt x="161" y="24"/>
                </a:cubicBezTo>
                <a:cubicBezTo>
                  <a:pt x="154" y="24"/>
                  <a:pt x="154" y="24"/>
                  <a:pt x="154" y="24"/>
                </a:cubicBezTo>
                <a:cubicBezTo>
                  <a:pt x="140" y="0"/>
                  <a:pt x="140" y="0"/>
                  <a:pt x="140" y="0"/>
                </a:cubicBezTo>
                <a:lnTo>
                  <a:pt x="77" y="0"/>
                </a:lnTo>
                <a:close/>
              </a:path>
            </a:pathLst>
          </a:custGeom>
          <a:solidFill>
            <a:schemeClr val="bg1"/>
          </a:solidFill>
          <a:ln>
            <a:noFill/>
          </a:ln>
        </p:spPr>
        <p:txBody>
          <a:bodyPr lIns="80258" tIns="40129" rIns="80258" bIns="40129"/>
          <a:p>
            <a:pPr>
              <a:defRPr/>
            </a:pPr>
            <a:endParaRPr lang="zh-CN" altLang="en-US" sz="1600">
              <a:solidFill>
                <a:schemeClr val="tx2"/>
              </a:solidFill>
              <a:latin typeface="微软雅黑" panose="020B0503020204020204" pitchFamily="34" charset="-122"/>
              <a:ea typeface="微软雅黑" panose="020B0503020204020204" pitchFamily="34" charset="-122"/>
            </a:endParaRPr>
          </a:p>
        </p:txBody>
      </p:sp>
      <p:sp>
        <p:nvSpPr>
          <p:cNvPr id="14" name="Freeform 394"/>
          <p:cNvSpPr>
            <a:spLocks noEditPoints="1"/>
          </p:cNvSpPr>
          <p:nvPr>
            <p:custDataLst>
              <p:tags r:id="rId18"/>
            </p:custDataLst>
          </p:nvPr>
        </p:nvSpPr>
        <p:spPr bwMode="auto">
          <a:xfrm>
            <a:off x="9627235" y="1330960"/>
            <a:ext cx="751205" cy="584201"/>
          </a:xfrm>
          <a:custGeom>
            <a:avLst/>
            <a:gdLst>
              <a:gd name="T0" fmla="*/ 39 w 183"/>
              <a:gd name="T1" fmla="*/ 1 h 159"/>
              <a:gd name="T2" fmla="*/ 57 w 183"/>
              <a:gd name="T3" fmla="*/ 16 h 159"/>
              <a:gd name="T4" fmla="*/ 22 w 183"/>
              <a:gd name="T5" fmla="*/ 16 h 159"/>
              <a:gd name="T6" fmla="*/ 39 w 183"/>
              <a:gd name="T7" fmla="*/ 1 h 159"/>
              <a:gd name="T8" fmla="*/ 106 w 183"/>
              <a:gd name="T9" fmla="*/ 32 h 159"/>
              <a:gd name="T10" fmla="*/ 147 w 183"/>
              <a:gd name="T11" fmla="*/ 49 h 159"/>
              <a:gd name="T12" fmla="*/ 163 w 183"/>
              <a:gd name="T13" fmla="*/ 90 h 159"/>
              <a:gd name="T14" fmla="*/ 147 w 183"/>
              <a:gd name="T15" fmla="*/ 130 h 159"/>
              <a:gd name="T16" fmla="*/ 106 w 183"/>
              <a:gd name="T17" fmla="*/ 147 h 159"/>
              <a:gd name="T18" fmla="*/ 66 w 183"/>
              <a:gd name="T19" fmla="*/ 130 h 159"/>
              <a:gd name="T20" fmla="*/ 49 w 183"/>
              <a:gd name="T21" fmla="*/ 90 h 159"/>
              <a:gd name="T22" fmla="*/ 66 w 183"/>
              <a:gd name="T23" fmla="*/ 49 h 159"/>
              <a:gd name="T24" fmla="*/ 106 w 183"/>
              <a:gd name="T25" fmla="*/ 32 h 159"/>
              <a:gd name="T26" fmla="*/ 99 w 183"/>
              <a:gd name="T27" fmla="*/ 62 h 159"/>
              <a:gd name="T28" fmla="*/ 76 w 183"/>
              <a:gd name="T29" fmla="*/ 71 h 159"/>
              <a:gd name="T30" fmla="*/ 79 w 183"/>
              <a:gd name="T31" fmla="*/ 96 h 159"/>
              <a:gd name="T32" fmla="*/ 95 w 183"/>
              <a:gd name="T33" fmla="*/ 82 h 159"/>
              <a:gd name="T34" fmla="*/ 99 w 183"/>
              <a:gd name="T35" fmla="*/ 62 h 159"/>
              <a:gd name="T36" fmla="*/ 134 w 183"/>
              <a:gd name="T37" fmla="*/ 62 h 159"/>
              <a:gd name="T38" fmla="*/ 106 w 183"/>
              <a:gd name="T39" fmla="*/ 50 h 159"/>
              <a:gd name="T40" fmla="*/ 79 w 183"/>
              <a:gd name="T41" fmla="*/ 62 h 159"/>
              <a:gd name="T42" fmla="*/ 67 w 183"/>
              <a:gd name="T43" fmla="*/ 90 h 159"/>
              <a:gd name="T44" fmla="*/ 79 w 183"/>
              <a:gd name="T45" fmla="*/ 117 h 159"/>
              <a:gd name="T46" fmla="*/ 106 w 183"/>
              <a:gd name="T47" fmla="*/ 129 h 159"/>
              <a:gd name="T48" fmla="*/ 134 w 183"/>
              <a:gd name="T49" fmla="*/ 117 h 159"/>
              <a:gd name="T50" fmla="*/ 145 w 183"/>
              <a:gd name="T51" fmla="*/ 90 h 159"/>
              <a:gd name="T52" fmla="*/ 134 w 183"/>
              <a:gd name="T53" fmla="*/ 62 h 159"/>
              <a:gd name="T54" fmla="*/ 77 w 183"/>
              <a:gd name="T55" fmla="*/ 0 h 159"/>
              <a:gd name="T56" fmla="*/ 64 w 183"/>
              <a:gd name="T57" fmla="*/ 24 h 159"/>
              <a:gd name="T58" fmla="*/ 21 w 183"/>
              <a:gd name="T59" fmla="*/ 24 h 159"/>
              <a:gd name="T60" fmla="*/ 0 w 183"/>
              <a:gd name="T61" fmla="*/ 45 h 159"/>
              <a:gd name="T62" fmla="*/ 0 w 183"/>
              <a:gd name="T63" fmla="*/ 137 h 159"/>
              <a:gd name="T64" fmla="*/ 21 w 183"/>
              <a:gd name="T65" fmla="*/ 159 h 159"/>
              <a:gd name="T66" fmla="*/ 161 w 183"/>
              <a:gd name="T67" fmla="*/ 159 h 159"/>
              <a:gd name="T68" fmla="*/ 183 w 183"/>
              <a:gd name="T69" fmla="*/ 137 h 159"/>
              <a:gd name="T70" fmla="*/ 183 w 183"/>
              <a:gd name="T71" fmla="*/ 45 h 159"/>
              <a:gd name="T72" fmla="*/ 161 w 183"/>
              <a:gd name="T73" fmla="*/ 24 h 159"/>
              <a:gd name="T74" fmla="*/ 154 w 183"/>
              <a:gd name="T75" fmla="*/ 24 h 159"/>
              <a:gd name="T76" fmla="*/ 140 w 183"/>
              <a:gd name="T77" fmla="*/ 0 h 159"/>
              <a:gd name="T78" fmla="*/ 77 w 183"/>
              <a:gd name="T7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 h="159">
                <a:moveTo>
                  <a:pt x="39" y="1"/>
                </a:moveTo>
                <a:cubicBezTo>
                  <a:pt x="48" y="1"/>
                  <a:pt x="55" y="8"/>
                  <a:pt x="57" y="16"/>
                </a:cubicBezTo>
                <a:cubicBezTo>
                  <a:pt x="22" y="16"/>
                  <a:pt x="22" y="16"/>
                  <a:pt x="22" y="16"/>
                </a:cubicBezTo>
                <a:cubicBezTo>
                  <a:pt x="23" y="8"/>
                  <a:pt x="30" y="1"/>
                  <a:pt x="39" y="1"/>
                </a:cubicBezTo>
                <a:close/>
                <a:moveTo>
                  <a:pt x="106" y="32"/>
                </a:moveTo>
                <a:cubicBezTo>
                  <a:pt x="122" y="32"/>
                  <a:pt x="136" y="39"/>
                  <a:pt x="147" y="49"/>
                </a:cubicBezTo>
                <a:cubicBezTo>
                  <a:pt x="157" y="59"/>
                  <a:pt x="163" y="74"/>
                  <a:pt x="163" y="90"/>
                </a:cubicBezTo>
                <a:cubicBezTo>
                  <a:pt x="163" y="105"/>
                  <a:pt x="157" y="120"/>
                  <a:pt x="147" y="130"/>
                </a:cubicBezTo>
                <a:cubicBezTo>
                  <a:pt x="136" y="140"/>
                  <a:pt x="122" y="147"/>
                  <a:pt x="106" y="147"/>
                </a:cubicBezTo>
                <a:cubicBezTo>
                  <a:pt x="90" y="147"/>
                  <a:pt x="76" y="140"/>
                  <a:pt x="66" y="130"/>
                </a:cubicBezTo>
                <a:cubicBezTo>
                  <a:pt x="55" y="120"/>
                  <a:pt x="49" y="105"/>
                  <a:pt x="49" y="90"/>
                </a:cubicBezTo>
                <a:cubicBezTo>
                  <a:pt x="49" y="74"/>
                  <a:pt x="55" y="59"/>
                  <a:pt x="66" y="49"/>
                </a:cubicBezTo>
                <a:cubicBezTo>
                  <a:pt x="76" y="39"/>
                  <a:pt x="90" y="32"/>
                  <a:pt x="106" y="32"/>
                </a:cubicBezTo>
                <a:close/>
                <a:moveTo>
                  <a:pt x="99" y="62"/>
                </a:moveTo>
                <a:cubicBezTo>
                  <a:pt x="92" y="57"/>
                  <a:pt x="81" y="62"/>
                  <a:pt x="76" y="71"/>
                </a:cubicBezTo>
                <a:cubicBezTo>
                  <a:pt x="70" y="81"/>
                  <a:pt x="72" y="92"/>
                  <a:pt x="79" y="96"/>
                </a:cubicBezTo>
                <a:cubicBezTo>
                  <a:pt x="86" y="100"/>
                  <a:pt x="90" y="92"/>
                  <a:pt x="95" y="82"/>
                </a:cubicBezTo>
                <a:cubicBezTo>
                  <a:pt x="101" y="73"/>
                  <a:pt x="106" y="66"/>
                  <a:pt x="99" y="62"/>
                </a:cubicBezTo>
                <a:close/>
                <a:moveTo>
                  <a:pt x="134" y="62"/>
                </a:moveTo>
                <a:cubicBezTo>
                  <a:pt x="127" y="55"/>
                  <a:pt x="117" y="50"/>
                  <a:pt x="106" y="50"/>
                </a:cubicBezTo>
                <a:cubicBezTo>
                  <a:pt x="95" y="50"/>
                  <a:pt x="86" y="55"/>
                  <a:pt x="79" y="62"/>
                </a:cubicBezTo>
                <a:cubicBezTo>
                  <a:pt x="72" y="69"/>
                  <a:pt x="67" y="79"/>
                  <a:pt x="67" y="90"/>
                </a:cubicBezTo>
                <a:cubicBezTo>
                  <a:pt x="67" y="100"/>
                  <a:pt x="72" y="110"/>
                  <a:pt x="79" y="117"/>
                </a:cubicBezTo>
                <a:cubicBezTo>
                  <a:pt x="86" y="124"/>
                  <a:pt x="95" y="129"/>
                  <a:pt x="106" y="129"/>
                </a:cubicBezTo>
                <a:cubicBezTo>
                  <a:pt x="117" y="129"/>
                  <a:pt x="127" y="124"/>
                  <a:pt x="134" y="117"/>
                </a:cubicBezTo>
                <a:cubicBezTo>
                  <a:pt x="141" y="110"/>
                  <a:pt x="145" y="100"/>
                  <a:pt x="145" y="90"/>
                </a:cubicBezTo>
                <a:cubicBezTo>
                  <a:pt x="145" y="79"/>
                  <a:pt x="141" y="69"/>
                  <a:pt x="134" y="62"/>
                </a:cubicBezTo>
                <a:close/>
                <a:moveTo>
                  <a:pt x="77" y="0"/>
                </a:moveTo>
                <a:cubicBezTo>
                  <a:pt x="64" y="24"/>
                  <a:pt x="64" y="24"/>
                  <a:pt x="64" y="24"/>
                </a:cubicBezTo>
                <a:cubicBezTo>
                  <a:pt x="21" y="24"/>
                  <a:pt x="21" y="24"/>
                  <a:pt x="21" y="24"/>
                </a:cubicBezTo>
                <a:cubicBezTo>
                  <a:pt x="9" y="24"/>
                  <a:pt x="0" y="34"/>
                  <a:pt x="0" y="45"/>
                </a:cubicBezTo>
                <a:cubicBezTo>
                  <a:pt x="0" y="137"/>
                  <a:pt x="0" y="137"/>
                  <a:pt x="0" y="137"/>
                </a:cubicBezTo>
                <a:cubicBezTo>
                  <a:pt x="0" y="149"/>
                  <a:pt x="9" y="159"/>
                  <a:pt x="21" y="159"/>
                </a:cubicBezTo>
                <a:cubicBezTo>
                  <a:pt x="161" y="159"/>
                  <a:pt x="161" y="159"/>
                  <a:pt x="161" y="159"/>
                </a:cubicBezTo>
                <a:cubicBezTo>
                  <a:pt x="173" y="159"/>
                  <a:pt x="183" y="149"/>
                  <a:pt x="183" y="137"/>
                </a:cubicBezTo>
                <a:cubicBezTo>
                  <a:pt x="183" y="45"/>
                  <a:pt x="183" y="45"/>
                  <a:pt x="183" y="45"/>
                </a:cubicBezTo>
                <a:cubicBezTo>
                  <a:pt x="183" y="34"/>
                  <a:pt x="173" y="24"/>
                  <a:pt x="161" y="24"/>
                </a:cubicBezTo>
                <a:cubicBezTo>
                  <a:pt x="154" y="24"/>
                  <a:pt x="154" y="24"/>
                  <a:pt x="154" y="24"/>
                </a:cubicBezTo>
                <a:cubicBezTo>
                  <a:pt x="140" y="0"/>
                  <a:pt x="140" y="0"/>
                  <a:pt x="140" y="0"/>
                </a:cubicBezTo>
                <a:lnTo>
                  <a:pt x="77" y="0"/>
                </a:lnTo>
                <a:close/>
              </a:path>
            </a:pathLst>
          </a:custGeom>
          <a:solidFill>
            <a:schemeClr val="bg1"/>
          </a:solidFill>
          <a:ln>
            <a:noFill/>
          </a:ln>
        </p:spPr>
        <p:txBody>
          <a:bodyPr lIns="80258" tIns="40129" rIns="80258" bIns="40129"/>
          <a:p>
            <a:pPr>
              <a:defRPr/>
            </a:pPr>
            <a:endParaRPr lang="zh-CN" altLang="en-US" sz="1600">
              <a:solidFill>
                <a:schemeClr val="tx2"/>
              </a:solidFill>
              <a:latin typeface="微软雅黑" panose="020B0503020204020204" pitchFamily="34" charset="-122"/>
              <a:ea typeface="微软雅黑" panose="020B0503020204020204" pitchFamily="34" charset="-122"/>
            </a:endParaRPr>
          </a:p>
        </p:txBody>
      </p:sp>
      <p:sp>
        <p:nvSpPr>
          <p:cNvPr id="13315" name="矩形 6"/>
          <p:cNvSpPr/>
          <p:nvPr/>
        </p:nvSpPr>
        <p:spPr>
          <a:xfrm>
            <a:off x="-635" y="0"/>
            <a:ext cx="4680585" cy="774065"/>
          </a:xfrm>
          <a:prstGeom prst="rect">
            <a:avLst/>
          </a:prstGeom>
          <a:solidFill>
            <a:schemeClr val="accent2">
              <a:lumMod val="20000"/>
              <a:lumOff val="80000"/>
            </a:schemeClr>
          </a:solidFill>
          <a:ln w="9525">
            <a:noFill/>
          </a:ln>
        </p:spPr>
        <p:txBody>
          <a:bodyPr anchor="ctr"/>
          <a:p>
            <a:pPr lvl="0" algn="ctr" eaLnBrk="1" hangingPunct="1"/>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07440" y="103505"/>
            <a:ext cx="2455545" cy="647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p:random/>
      </p:transition>
    </mc:Choice>
    <mc:Fallback>
      <p:transition spd="slow"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64510" y="1173381"/>
            <a:ext cx="3248660" cy="783590"/>
            <a:chOff x="251866" y="1988839"/>
            <a:chExt cx="4144111" cy="783590"/>
          </a:xfrm>
        </p:grpSpPr>
        <p:sp>
          <p:nvSpPr>
            <p:cNvPr id="60" name="îṥļîḑé-TextBox 5"/>
            <p:cNvSpPr txBox="1"/>
            <p:nvPr/>
          </p:nvSpPr>
          <p:spPr>
            <a:xfrm>
              <a:off x="569398" y="2294909"/>
              <a:ext cx="3826579" cy="477520"/>
            </a:xfrm>
            <a:prstGeom prst="rect">
              <a:avLst/>
            </a:prstGeom>
            <a:noFill/>
          </p:spPr>
          <p:txBody>
            <a:bodyPr wrap="square" lIns="0" tIns="0" rIns="0" bIns="0" rtlCol="0" anchor="ctr">
              <a:noAutofit/>
            </a:bodyPr>
            <a:lstStyle/>
            <a:p>
              <a:pPr lvl="0">
                <a:lnSpc>
                  <a:spcPct val="12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展示系统启动过程及初始设置。</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1" name="îṥļîḑé-Rectangle 60"/>
            <p:cNvSpPr/>
            <p:nvPr/>
          </p:nvSpPr>
          <p:spPr>
            <a:xfrm>
              <a:off x="251866" y="1988839"/>
              <a:ext cx="3288629" cy="306375"/>
            </a:xfrm>
            <a:prstGeom prst="rect">
              <a:avLst/>
            </a:prstGeom>
          </p:spPr>
          <p:txBody>
            <a:bodyPr wrap="none" lIns="0" tIns="0" rIns="0" bIns="0" anchor="ctr">
              <a:normAutofit fontScale="90000" lnSpcReduction="10000"/>
            </a:bodyPr>
            <a:lstStyle/>
            <a:p>
              <a:pPr algn="r" defTabSz="1219200">
                <a:spcBef>
                  <a:spcPct val="0"/>
                </a:spcBef>
                <a:defRPr/>
              </a:pPr>
              <a:r>
                <a:rPr lang="zh-CN" altLang="en-US" sz="2135" b="1" dirty="0">
                  <a:solidFill>
                    <a:schemeClr val="accent1"/>
                  </a:solidFill>
                  <a:latin typeface="微软雅黑" panose="020B0503020204020204" pitchFamily="34" charset="-122"/>
                  <a:ea typeface="微软雅黑" panose="020B0503020204020204" pitchFamily="34" charset="-122"/>
                  <a:cs typeface="+mn-ea"/>
                  <a:sym typeface="+mn-lt"/>
                </a:rPr>
                <a:t>系统启动与初始化</a:t>
              </a:r>
              <a:endParaRPr lang="zh-CN" altLang="en-US" sz="2135" b="1" dirty="0">
                <a:solidFill>
                  <a:schemeClr val="accent1"/>
                </a:solidFill>
                <a:latin typeface="微软雅黑" panose="020B0503020204020204" pitchFamily="34" charset="-122"/>
                <a:ea typeface="微软雅黑" panose="020B0503020204020204" pitchFamily="34" charset="-122"/>
                <a:cs typeface="+mn-ea"/>
                <a:sym typeface="+mn-lt"/>
              </a:endParaRPr>
            </a:p>
          </p:txBody>
        </p:sp>
      </p:grpSp>
      <p:grpSp>
        <p:nvGrpSpPr>
          <p:cNvPr id="4" name="组合 3"/>
          <p:cNvGrpSpPr/>
          <p:nvPr/>
        </p:nvGrpSpPr>
        <p:grpSpPr>
          <a:xfrm>
            <a:off x="8325199" y="2608695"/>
            <a:ext cx="2578100" cy="1452880"/>
            <a:chOff x="251866" y="1988839"/>
            <a:chExt cx="3288720" cy="1452880"/>
          </a:xfrm>
        </p:grpSpPr>
        <p:sp>
          <p:nvSpPr>
            <p:cNvPr id="58" name="îṥļîḑé-TextBox 5"/>
            <p:cNvSpPr txBox="1"/>
            <p:nvPr/>
          </p:nvSpPr>
          <p:spPr>
            <a:xfrm>
              <a:off x="251866" y="2295544"/>
              <a:ext cx="3288720" cy="1146175"/>
            </a:xfrm>
            <a:prstGeom prst="rect">
              <a:avLst/>
            </a:prstGeom>
            <a:noFill/>
          </p:spPr>
          <p:txBody>
            <a:bodyPr wrap="square" lIns="0" tIns="0" rIns="0" bIns="0" rtlCol="0" anchor="ctr">
              <a:noAutofit/>
            </a:bodyPr>
            <a:lstStyle/>
            <a:p>
              <a:pPr lvl="0">
                <a:lnSpc>
                  <a:spcPct val="12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通过实例演示如何在VisionVoyage中创建和编辑仿真场景，以及如何进行自动驾驶算法的测试和评估。</a:t>
              </a:r>
              <a:endParaRPr lang="zh-CN" altLang="en-US"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9" name="îṥļîḑé-Rectangle 58"/>
            <p:cNvSpPr/>
            <p:nvPr/>
          </p:nvSpPr>
          <p:spPr>
            <a:xfrm>
              <a:off x="251866" y="1988839"/>
              <a:ext cx="3288629" cy="306375"/>
            </a:xfrm>
            <a:prstGeom prst="rect">
              <a:avLst/>
            </a:prstGeom>
          </p:spPr>
          <p:txBody>
            <a:bodyPr wrap="none" lIns="0" tIns="0" rIns="0" bIns="0" anchor="ctr">
              <a:normAutofit fontScale="90000" lnSpcReduction="10000"/>
            </a:bodyPr>
            <a:lstStyle/>
            <a:p>
              <a:pPr algn="l" defTabSz="1219200">
                <a:spcBef>
                  <a:spcPct val="0"/>
                </a:spcBef>
                <a:defRPr/>
              </a:pPr>
              <a:r>
                <a:rPr lang="zh-CN" altLang="en-US" sz="2135" b="1" dirty="0">
                  <a:solidFill>
                    <a:schemeClr val="accent3"/>
                  </a:solidFill>
                  <a:latin typeface="微软雅黑" panose="020B0503020204020204" pitchFamily="34" charset="-122"/>
                  <a:ea typeface="微软雅黑" panose="020B0503020204020204" pitchFamily="34" charset="-122"/>
                  <a:cs typeface="+mn-ea"/>
                  <a:sym typeface="+mn-lt"/>
                </a:rPr>
                <a:t>实际操作案例</a:t>
              </a:r>
              <a:endParaRPr lang="zh-CN" altLang="en-US" sz="2135" b="1" dirty="0">
                <a:solidFill>
                  <a:schemeClr val="accent3"/>
                </a:solidFill>
                <a:latin typeface="微软雅黑" panose="020B0503020204020204" pitchFamily="34" charset="-122"/>
                <a:ea typeface="微软雅黑" panose="020B0503020204020204" pitchFamily="34" charset="-122"/>
                <a:cs typeface="+mn-ea"/>
                <a:sym typeface="+mn-lt"/>
              </a:endParaRPr>
            </a:p>
          </p:txBody>
        </p:sp>
      </p:grpSp>
      <p:grpSp>
        <p:nvGrpSpPr>
          <p:cNvPr id="5" name="组合 4"/>
          <p:cNvGrpSpPr/>
          <p:nvPr/>
        </p:nvGrpSpPr>
        <p:grpSpPr>
          <a:xfrm>
            <a:off x="1311009" y="2608901"/>
            <a:ext cx="3448050" cy="783590"/>
            <a:chOff x="107681" y="1424959"/>
            <a:chExt cx="4398459" cy="783590"/>
          </a:xfrm>
        </p:grpSpPr>
        <p:sp>
          <p:nvSpPr>
            <p:cNvPr id="56" name="îṥļîḑé-TextBox 5"/>
            <p:cNvSpPr txBox="1"/>
            <p:nvPr/>
          </p:nvSpPr>
          <p:spPr>
            <a:xfrm>
              <a:off x="732214" y="1731029"/>
              <a:ext cx="3773926" cy="477520"/>
            </a:xfrm>
            <a:prstGeom prst="rect">
              <a:avLst/>
            </a:prstGeom>
            <a:noFill/>
          </p:spPr>
          <p:txBody>
            <a:bodyPr wrap="square" lIns="0" tIns="0" rIns="0" bIns="0" rtlCol="0" anchor="ctr">
              <a:noAutofit/>
            </a:bodyPr>
            <a:lstStyle/>
            <a:p>
              <a:pPr lvl="0">
                <a:lnSpc>
                  <a:spcPct val="120000"/>
                </a:lnSpc>
              </a:pPr>
              <a:r>
                <a:rPr lang="zh-CN" altLang="en-US" sz="1600" dirty="0">
                  <a:solidFill>
                    <a:schemeClr val="bg2">
                      <a:lumMod val="50000"/>
                    </a:schemeClr>
                  </a:solidFill>
                  <a:latin typeface="微软雅黑" panose="020B0503020204020204" pitchFamily="34" charset="-122"/>
                  <a:ea typeface="微软雅黑" panose="020B0503020204020204" pitchFamily="34" charset="-122"/>
                </a:rPr>
                <a:t>介绍用户界面布局和导航方式。</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7" name="îṥļîḑé-Rectangle 56"/>
            <p:cNvSpPr/>
            <p:nvPr/>
          </p:nvSpPr>
          <p:spPr>
            <a:xfrm>
              <a:off x="107681" y="1424959"/>
              <a:ext cx="3288629" cy="306375"/>
            </a:xfrm>
            <a:prstGeom prst="rect">
              <a:avLst/>
            </a:prstGeom>
          </p:spPr>
          <p:txBody>
            <a:bodyPr wrap="none" lIns="0" tIns="0" rIns="0" bIns="0" anchor="ctr">
              <a:normAutofit fontScale="90000" lnSpcReduction="10000"/>
            </a:bodyPr>
            <a:lstStyle/>
            <a:p>
              <a:pPr algn="r" defTabSz="1219200">
                <a:spcBef>
                  <a:spcPct val="0"/>
                </a:spcBef>
                <a:defRPr/>
              </a:pPr>
              <a:r>
                <a:rPr lang="zh-CN" altLang="en-US" sz="2135" b="1" dirty="0">
                  <a:solidFill>
                    <a:schemeClr val="accent2"/>
                  </a:solidFill>
                  <a:latin typeface="微软雅黑" panose="020B0503020204020204" pitchFamily="34" charset="-122"/>
                  <a:ea typeface="微软雅黑" panose="020B0503020204020204" pitchFamily="34" charset="-122"/>
                  <a:cs typeface="+mn-ea"/>
                  <a:sym typeface="+mn-lt"/>
                </a:rPr>
                <a:t>用户界面概览</a:t>
              </a:r>
              <a:endParaRPr lang="zh-CN" altLang="en-US" sz="2135" b="1" dirty="0">
                <a:solidFill>
                  <a:schemeClr val="accent2"/>
                </a:solidFill>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p:nvGrpSpPr>
        <p:grpSpPr>
          <a:xfrm>
            <a:off x="7627420" y="4382456"/>
            <a:ext cx="2868858" cy="1353820"/>
            <a:chOff x="-638356" y="1988839"/>
            <a:chExt cx="3659621" cy="1353820"/>
          </a:xfrm>
        </p:grpSpPr>
        <p:sp>
          <p:nvSpPr>
            <p:cNvPr id="54" name="îṥļîḑé-TextBox 5"/>
            <p:cNvSpPr txBox="1"/>
            <p:nvPr/>
          </p:nvSpPr>
          <p:spPr>
            <a:xfrm>
              <a:off x="-638356" y="2371109"/>
              <a:ext cx="3288719" cy="971550"/>
            </a:xfrm>
            <a:prstGeom prst="rect">
              <a:avLst/>
            </a:prstGeom>
            <a:noFill/>
          </p:spPr>
          <p:txBody>
            <a:bodyPr wrap="square" lIns="0" tIns="0" rIns="0" bIns="0" rtlCol="0" anchor="ctr">
              <a:noAutofit/>
            </a:bodyPr>
            <a:lstStyle/>
            <a:p>
              <a:pPr lvl="0">
                <a:lnSpc>
                  <a:spcPct val="12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突出显示系统的技术优势，如实时数据处理、高级图像处理和用户定制化仿真环境。</a:t>
              </a:r>
              <a:endParaRPr lang="zh-CN" altLang="en-US"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5" name="îṥļîḑé-Rectangle 54"/>
            <p:cNvSpPr/>
            <p:nvPr/>
          </p:nvSpPr>
          <p:spPr>
            <a:xfrm>
              <a:off x="-267364" y="1988839"/>
              <a:ext cx="3288629" cy="306375"/>
            </a:xfrm>
            <a:prstGeom prst="rect">
              <a:avLst/>
            </a:prstGeom>
          </p:spPr>
          <p:txBody>
            <a:bodyPr wrap="none" lIns="0" tIns="0" rIns="0" bIns="0" anchor="ctr">
              <a:normAutofit fontScale="90000" lnSpcReduction="10000"/>
            </a:bodyPr>
            <a:lstStyle/>
            <a:p>
              <a:pPr algn="l" defTabSz="1219200">
                <a:spcBef>
                  <a:spcPct val="0"/>
                </a:spcBef>
                <a:defRPr/>
              </a:pPr>
              <a:r>
                <a:rPr lang="zh-CN" altLang="en-US" sz="2135" b="1" dirty="0">
                  <a:solidFill>
                    <a:schemeClr val="accent4"/>
                  </a:solidFill>
                  <a:latin typeface="微软雅黑" panose="020B0503020204020204" pitchFamily="34" charset="-122"/>
                  <a:ea typeface="微软雅黑" panose="020B0503020204020204" pitchFamily="34" charset="-122"/>
                  <a:cs typeface="+mn-ea"/>
                  <a:sym typeface="+mn-lt"/>
                </a:rPr>
                <a:t>技术亮点展示</a:t>
              </a:r>
              <a:endParaRPr lang="zh-CN" altLang="en-US" sz="2135" b="1" dirty="0">
                <a:solidFill>
                  <a:schemeClr val="accent4"/>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p:nvGrpSpPr>
        <p:grpSpPr>
          <a:xfrm>
            <a:off x="1763186" y="4382876"/>
            <a:ext cx="3147060" cy="1344930"/>
            <a:chOff x="251866" y="1856124"/>
            <a:chExt cx="4014505" cy="1344930"/>
          </a:xfrm>
        </p:grpSpPr>
        <p:sp>
          <p:nvSpPr>
            <p:cNvPr id="52" name="îṥļîḑé-TextBox 5"/>
            <p:cNvSpPr txBox="1"/>
            <p:nvPr/>
          </p:nvSpPr>
          <p:spPr>
            <a:xfrm>
              <a:off x="977652" y="2237759"/>
              <a:ext cx="3288719" cy="963295"/>
            </a:xfrm>
            <a:prstGeom prst="rect">
              <a:avLst/>
            </a:prstGeom>
            <a:noFill/>
          </p:spPr>
          <p:txBody>
            <a:bodyPr wrap="square" lIns="0" tIns="0" rIns="0" bIns="0" rtlCol="0" anchor="ctr">
              <a:noAutofit/>
            </a:bodyPr>
            <a:lstStyle/>
            <a:p>
              <a:pPr lvl="0">
                <a:lnSpc>
                  <a:spcPct val="12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逐一展示系统的主要功能模块，包括图像处理、数据集管理、传感器仿真和驾驶仿真。</a:t>
              </a:r>
              <a:endParaRPr lang="zh-CN" altLang="en-US"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3" name="îṥļîḑé-Rectangle 52"/>
            <p:cNvSpPr/>
            <p:nvPr/>
          </p:nvSpPr>
          <p:spPr>
            <a:xfrm>
              <a:off x="251866" y="1856124"/>
              <a:ext cx="3288629" cy="306375"/>
            </a:xfrm>
            <a:prstGeom prst="rect">
              <a:avLst/>
            </a:prstGeom>
          </p:spPr>
          <p:txBody>
            <a:bodyPr wrap="none" lIns="0" tIns="0" rIns="0" bIns="0" anchor="ctr">
              <a:normAutofit fontScale="90000" lnSpcReduction="10000"/>
            </a:bodyPr>
            <a:lstStyle/>
            <a:p>
              <a:pPr algn="r" defTabSz="1219200">
                <a:spcBef>
                  <a:spcPct val="0"/>
                </a:spcBef>
                <a:defRPr/>
              </a:pPr>
              <a:r>
                <a:rPr lang="zh-CN" altLang="en-US" sz="2135" b="1" dirty="0">
                  <a:solidFill>
                    <a:schemeClr val="accent4"/>
                  </a:solidFill>
                  <a:latin typeface="微软雅黑" panose="020B0503020204020204" pitchFamily="34" charset="-122"/>
                  <a:ea typeface="微软雅黑" panose="020B0503020204020204" pitchFamily="34" charset="-122"/>
                  <a:cs typeface="+mn-ea"/>
                  <a:sym typeface="+mn-lt"/>
                </a:rPr>
                <a:t>功能模块演示</a:t>
              </a:r>
              <a:endParaRPr lang="zh-CN" altLang="en-US" sz="2135" b="1" dirty="0">
                <a:solidFill>
                  <a:schemeClr val="accent4"/>
                </a:solidFill>
                <a:latin typeface="微软雅黑" panose="020B0503020204020204" pitchFamily="34" charset="-122"/>
                <a:ea typeface="微软雅黑" panose="020B0503020204020204" pitchFamily="34" charset="-122"/>
                <a:cs typeface="+mn-ea"/>
                <a:sym typeface="+mn-lt"/>
              </a:endParaRPr>
            </a:p>
          </p:txBody>
        </p:sp>
      </p:grpSp>
      <p:grpSp>
        <p:nvGrpSpPr>
          <p:cNvPr id="8" name="组合 7"/>
          <p:cNvGrpSpPr/>
          <p:nvPr/>
        </p:nvGrpSpPr>
        <p:grpSpPr>
          <a:xfrm>
            <a:off x="6442351" y="4458441"/>
            <a:ext cx="2578029" cy="784007"/>
            <a:chOff x="251866" y="1988839"/>
            <a:chExt cx="3288629" cy="784007"/>
          </a:xfrm>
        </p:grpSpPr>
        <p:sp>
          <p:nvSpPr>
            <p:cNvPr id="50" name="îṥļîḑé-TextBox 5"/>
            <p:cNvSpPr txBox="1"/>
            <p:nvPr/>
          </p:nvSpPr>
          <p:spPr>
            <a:xfrm>
              <a:off x="251866" y="2295215"/>
              <a:ext cx="3288629" cy="477631"/>
            </a:xfrm>
            <a:prstGeom prst="rect">
              <a:avLst/>
            </a:prstGeom>
            <a:noFill/>
          </p:spPr>
          <p:txBody>
            <a:bodyPr wrap="square" lIns="0" tIns="0" rIns="0" bIns="0" rtlCol="0" anchor="ctr">
              <a:normAutofit/>
            </a:bodyPr>
            <a:lstStyle/>
            <a:p>
              <a:pPr lvl="0">
                <a:lnSpc>
                  <a:spcPct val="120000"/>
                </a:lnSpc>
              </a:pPr>
              <a:endParaRPr lang="zh-CN" altLang="en-US" sz="1465"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51" name="îṥļîḑé-Rectangle 50"/>
            <p:cNvSpPr/>
            <p:nvPr/>
          </p:nvSpPr>
          <p:spPr>
            <a:xfrm>
              <a:off x="251866" y="1988839"/>
              <a:ext cx="3288629" cy="306375"/>
            </a:xfrm>
            <a:prstGeom prst="rect">
              <a:avLst/>
            </a:prstGeom>
          </p:spPr>
          <p:txBody>
            <a:bodyPr wrap="none" lIns="0" tIns="0" rIns="0" bIns="0" anchor="ctr">
              <a:normAutofit lnSpcReduction="10000"/>
            </a:bodyPr>
            <a:lstStyle/>
            <a:p>
              <a:pPr defTabSz="1219200">
                <a:spcBef>
                  <a:spcPct val="0"/>
                </a:spcBef>
                <a:defRPr/>
              </a:pPr>
              <a:endParaRPr lang="en-US" altLang="zh-CN" sz="2135" b="1" dirty="0">
                <a:solidFill>
                  <a:schemeClr val="accent4"/>
                </a:solidFill>
                <a:latin typeface="微软雅黑" panose="020B0503020204020204" pitchFamily="34" charset="-122"/>
                <a:ea typeface="微软雅黑" panose="020B0503020204020204" pitchFamily="34" charset="-122"/>
                <a:cs typeface="+mn-ea"/>
                <a:sym typeface="+mn-lt"/>
              </a:endParaRPr>
            </a:p>
          </p:txBody>
        </p:sp>
      </p:grpSp>
      <p:grpSp>
        <p:nvGrpSpPr>
          <p:cNvPr id="9" name="组合 8"/>
          <p:cNvGrpSpPr/>
          <p:nvPr/>
        </p:nvGrpSpPr>
        <p:grpSpPr>
          <a:xfrm>
            <a:off x="4378721" y="2113393"/>
            <a:ext cx="3434540" cy="3054127"/>
            <a:chOff x="4842951" y="3075449"/>
            <a:chExt cx="2506085" cy="2228508"/>
          </a:xfrm>
        </p:grpSpPr>
        <p:grpSp>
          <p:nvGrpSpPr>
            <p:cNvPr id="14" name="组合 13"/>
            <p:cNvGrpSpPr/>
            <p:nvPr/>
          </p:nvGrpSpPr>
          <p:grpSpPr>
            <a:xfrm>
              <a:off x="4842951" y="3075449"/>
              <a:ext cx="2506085" cy="2228508"/>
              <a:chOff x="3949950" y="1935228"/>
              <a:chExt cx="4292100" cy="3816694"/>
            </a:xfrm>
          </p:grpSpPr>
          <p:sp>
            <p:nvSpPr>
              <p:cNvPr id="22" name="îṥļîḑé-Freeform 45"/>
              <p:cNvSpPr/>
              <p:nvPr/>
            </p:nvSpPr>
            <p:spPr bwMode="auto">
              <a:xfrm>
                <a:off x="6856115" y="2914246"/>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23" name="îṥļîḑé-Freeform 46"/>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24" name="îṥļîḑé-Freeform 47"/>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25" name="îṥļîḑé-Freeform 48"/>
              <p:cNvSpPr/>
              <p:nvPr/>
            </p:nvSpPr>
            <p:spPr bwMode="auto">
              <a:xfrm>
                <a:off x="6528433" y="4412990"/>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26" name="ïšḻïďê-Freeform 49"/>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27" name="ïšḻïďê-Freeform 50"/>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28" name="ïšḻïďê-Freeform 51"/>
              <p:cNvSpPr/>
              <p:nvPr/>
            </p:nvSpPr>
            <p:spPr bwMode="auto">
              <a:xfrm>
                <a:off x="5663567" y="4594289"/>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29" name="ïšḻïďê-Freeform 52"/>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30" name="ïšḻïďê-Freeform 53"/>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31" name="ïšḻïďê-Freeform 54"/>
              <p:cNvSpPr/>
              <p:nvPr/>
            </p:nvSpPr>
            <p:spPr bwMode="auto">
              <a:xfrm>
                <a:off x="4693950" y="3843574"/>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32" name="ïšḻïďê-Freeform 55"/>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33" name="ïšḻïďê-Freeform 56"/>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34" name="ïšḻïďê-Freeform 57"/>
              <p:cNvSpPr/>
              <p:nvPr/>
            </p:nvSpPr>
            <p:spPr bwMode="auto">
              <a:xfrm>
                <a:off x="4589199" y="3095545"/>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35" name="ïšḻïďê-Freeform 58"/>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36" name="ïšḻïďê-Freeform 59"/>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37" name="ïšḻïďê-Freeform 60"/>
              <p:cNvSpPr/>
              <p:nvPr/>
            </p:nvSpPr>
            <p:spPr bwMode="auto">
              <a:xfrm>
                <a:off x="5991249" y="216756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38" name="ïšḻïďê-Freeform 61"/>
              <p:cNvSpPr/>
              <p:nvPr/>
            </p:nvSpPr>
            <p:spPr bwMode="auto">
              <a:xfrm>
                <a:off x="4182282" y="1935228"/>
                <a:ext cx="2346151" cy="1404736"/>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solidFill>
                <a:schemeClr val="accent1"/>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39" name="ïšḻïďê-Freeform 62"/>
              <p:cNvSpPr/>
              <p:nvPr/>
            </p:nvSpPr>
            <p:spPr bwMode="auto">
              <a:xfrm>
                <a:off x="5991249" y="216756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close/>
                  </a:path>
                </a:pathLst>
              </a:custGeom>
              <a:solidFill>
                <a:schemeClr val="tx1">
                  <a:lumMod val="75000"/>
                  <a:alpha val="10000"/>
                </a:schemeClr>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40" name="ïšḻïďê-Freeform 64"/>
              <p:cNvSpPr/>
              <p:nvPr/>
            </p:nvSpPr>
            <p:spPr bwMode="auto">
              <a:xfrm>
                <a:off x="5574932" y="1935228"/>
                <a:ext cx="1999668" cy="19083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chemeClr val="accent2"/>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41" name="ïšḻïďê-Freeform 65"/>
              <p:cNvSpPr/>
              <p:nvPr/>
            </p:nvSpPr>
            <p:spPr bwMode="auto">
              <a:xfrm>
                <a:off x="6856115" y="2914246"/>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close/>
                  </a:path>
                </a:pathLst>
              </a:custGeom>
              <a:solidFill>
                <a:schemeClr val="tx1">
                  <a:lumMod val="75000"/>
                  <a:alpha val="10000"/>
                </a:schemeClr>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42" name="ïšḻïďê-Freeform 67"/>
              <p:cNvSpPr/>
              <p:nvPr/>
            </p:nvSpPr>
            <p:spPr bwMode="auto">
              <a:xfrm>
                <a:off x="6528433" y="2437495"/>
                <a:ext cx="1713617" cy="2156794"/>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solidFill>
                <a:schemeClr val="accent3"/>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43" name="ïšḻïďê-Freeform 68"/>
              <p:cNvSpPr/>
              <p:nvPr/>
            </p:nvSpPr>
            <p:spPr bwMode="auto">
              <a:xfrm>
                <a:off x="6528433" y="4412990"/>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close/>
                  </a:path>
                </a:pathLst>
              </a:custGeom>
              <a:solidFill>
                <a:schemeClr val="tx1">
                  <a:lumMod val="75000"/>
                  <a:alpha val="10000"/>
                </a:schemeClr>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44" name="ïšḻïďê-Freeform 70"/>
              <p:cNvSpPr/>
              <p:nvPr/>
            </p:nvSpPr>
            <p:spPr bwMode="auto">
              <a:xfrm>
                <a:off x="5663567" y="4345842"/>
                <a:ext cx="2346151" cy="1406079"/>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chemeClr val="accent4"/>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45" name="ïšḻïďê-Freeform 71"/>
              <p:cNvSpPr/>
              <p:nvPr/>
            </p:nvSpPr>
            <p:spPr bwMode="auto">
              <a:xfrm>
                <a:off x="5663567" y="4594289"/>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close/>
                  </a:path>
                </a:pathLst>
              </a:custGeom>
              <a:solidFill>
                <a:schemeClr val="tx1">
                  <a:lumMod val="75000"/>
                  <a:alpha val="10000"/>
                </a:schemeClr>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46" name="ïšḻïďê-Freeform 73"/>
              <p:cNvSpPr/>
              <p:nvPr/>
            </p:nvSpPr>
            <p:spPr bwMode="auto">
              <a:xfrm>
                <a:off x="4614716" y="3843575"/>
                <a:ext cx="2002354" cy="1908347"/>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solidFill>
                <a:schemeClr val="accent5"/>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47" name="ïšḻïďê-Freeform 74"/>
              <p:cNvSpPr/>
              <p:nvPr/>
            </p:nvSpPr>
            <p:spPr bwMode="auto">
              <a:xfrm>
                <a:off x="4693950" y="3843574"/>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close/>
                  </a:path>
                </a:pathLst>
              </a:custGeom>
              <a:solidFill>
                <a:schemeClr val="tx1">
                  <a:lumMod val="75000"/>
                  <a:alpha val="10000"/>
                </a:schemeClr>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48" name="ïšḻïďê-Freeform 76"/>
              <p:cNvSpPr/>
              <p:nvPr/>
            </p:nvSpPr>
            <p:spPr bwMode="auto">
              <a:xfrm>
                <a:off x="3949950" y="3095545"/>
                <a:ext cx="1713617" cy="2152765"/>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chemeClr val="accent6"/>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sp>
            <p:nvSpPr>
              <p:cNvPr id="49" name="ïšḻïďê-Freeform 77"/>
              <p:cNvSpPr/>
              <p:nvPr/>
            </p:nvSpPr>
            <p:spPr bwMode="auto">
              <a:xfrm>
                <a:off x="4587856" y="3094790"/>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close/>
                  </a:path>
                </a:pathLst>
              </a:custGeom>
              <a:solidFill>
                <a:schemeClr val="tx1">
                  <a:lumMod val="75000"/>
                  <a:alpha val="10000"/>
                </a:schemeClr>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a typeface="微软雅黑" panose="020B0503020204020204" pitchFamily="34" charset="-122"/>
                </a:endParaRPr>
              </a:p>
            </p:txBody>
          </p:sp>
        </p:grpSp>
        <p:sp>
          <p:nvSpPr>
            <p:cNvPr id="15" name="ïšḻïďê-Freeform 428"/>
            <p:cNvSpPr/>
            <p:nvPr/>
          </p:nvSpPr>
          <p:spPr bwMode="auto">
            <a:xfrm>
              <a:off x="6401802" y="3335059"/>
              <a:ext cx="222047" cy="213872"/>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vert="horz" wrap="square" lIns="243776" tIns="121888" rIns="243776" bIns="12188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595" dirty="0">
                <a:latin typeface="微软雅黑" panose="020B0503020204020204" pitchFamily="34" charset="-122"/>
                <a:ea typeface="微软雅黑" panose="020B0503020204020204" pitchFamily="34" charset="-122"/>
              </a:endParaRPr>
            </a:p>
          </p:txBody>
        </p:sp>
        <p:sp>
          <p:nvSpPr>
            <p:cNvPr id="16" name="ïšḻïďê-Freeform 396"/>
            <p:cNvSpPr>
              <a:spLocks noEditPoints="1"/>
            </p:cNvSpPr>
            <p:nvPr/>
          </p:nvSpPr>
          <p:spPr bwMode="auto">
            <a:xfrm>
              <a:off x="6417426" y="4859059"/>
              <a:ext cx="222047" cy="213872"/>
            </a:xfrm>
            <a:custGeom>
              <a:avLst/>
              <a:gdLst>
                <a:gd name="connsiteX0" fmla="*/ 304701 w 609473"/>
                <a:gd name="connsiteY0" fmla="*/ 381618 h 587034"/>
                <a:gd name="connsiteX1" fmla="*/ 325879 w 609473"/>
                <a:gd name="connsiteY1" fmla="*/ 394101 h 587034"/>
                <a:gd name="connsiteX2" fmla="*/ 309542 w 609473"/>
                <a:gd name="connsiteY2" fmla="*/ 410914 h 587034"/>
                <a:gd name="connsiteX3" fmla="*/ 331022 w 609473"/>
                <a:gd name="connsiteY3" fmla="*/ 433867 h 587034"/>
                <a:gd name="connsiteX4" fmla="*/ 312466 w 609473"/>
                <a:gd name="connsiteY4" fmla="*/ 468800 h 587034"/>
                <a:gd name="connsiteX5" fmla="*/ 294112 w 609473"/>
                <a:gd name="connsiteY5" fmla="*/ 468096 h 587034"/>
                <a:gd name="connsiteX6" fmla="*/ 278380 w 609473"/>
                <a:gd name="connsiteY6" fmla="*/ 432055 h 587034"/>
                <a:gd name="connsiteX7" fmla="*/ 299861 w 609473"/>
                <a:gd name="connsiteY7" fmla="*/ 410612 h 587034"/>
                <a:gd name="connsiteX8" fmla="*/ 284028 w 609473"/>
                <a:gd name="connsiteY8" fmla="*/ 393397 h 587034"/>
                <a:gd name="connsiteX9" fmla="*/ 224835 w 609473"/>
                <a:gd name="connsiteY9" fmla="*/ 380559 h 587034"/>
                <a:gd name="connsiteX10" fmla="*/ 283211 w 609473"/>
                <a:gd name="connsiteY10" fmla="*/ 483344 h 587034"/>
                <a:gd name="connsiteX11" fmla="*/ 305190 w 609473"/>
                <a:gd name="connsiteY11" fmla="*/ 499753 h 587034"/>
                <a:gd name="connsiteX12" fmla="*/ 327069 w 609473"/>
                <a:gd name="connsiteY12" fmla="*/ 483646 h 587034"/>
                <a:gd name="connsiteX13" fmla="*/ 387865 w 609473"/>
                <a:gd name="connsiteY13" fmla="*/ 380861 h 587034"/>
                <a:gd name="connsiteX14" fmla="*/ 498972 w 609473"/>
                <a:gd name="connsiteY14" fmla="*/ 386700 h 587034"/>
                <a:gd name="connsiteX15" fmla="*/ 581344 w 609473"/>
                <a:gd name="connsiteY15" fmla="*/ 414485 h 587034"/>
                <a:gd name="connsiteX16" fmla="*/ 609473 w 609473"/>
                <a:gd name="connsiteY16" fmla="*/ 494820 h 587034"/>
                <a:gd name="connsiteX17" fmla="*/ 609473 w 609473"/>
                <a:gd name="connsiteY17" fmla="*/ 529048 h 587034"/>
                <a:gd name="connsiteX18" fmla="*/ 551399 w 609473"/>
                <a:gd name="connsiteY18" fmla="*/ 587034 h 587034"/>
                <a:gd name="connsiteX19" fmla="*/ 58074 w 609473"/>
                <a:gd name="connsiteY19" fmla="*/ 587034 h 587034"/>
                <a:gd name="connsiteX20" fmla="*/ 0 w 609473"/>
                <a:gd name="connsiteY20" fmla="*/ 529048 h 587034"/>
                <a:gd name="connsiteX21" fmla="*/ 0 w 609473"/>
                <a:gd name="connsiteY21" fmla="*/ 494820 h 587034"/>
                <a:gd name="connsiteX22" fmla="*/ 28129 w 609473"/>
                <a:gd name="connsiteY22" fmla="*/ 414485 h 587034"/>
                <a:gd name="connsiteX23" fmla="*/ 110501 w 609473"/>
                <a:gd name="connsiteY23" fmla="*/ 386700 h 587034"/>
                <a:gd name="connsiteX24" fmla="*/ 316407 w 609473"/>
                <a:gd name="connsiteY24" fmla="*/ 206077 h 587034"/>
                <a:gd name="connsiteX25" fmla="*/ 316407 w 609473"/>
                <a:gd name="connsiteY25" fmla="*/ 272924 h 587034"/>
                <a:gd name="connsiteX26" fmla="*/ 335965 w 609473"/>
                <a:gd name="connsiteY26" fmla="*/ 266783 h 587034"/>
                <a:gd name="connsiteX27" fmla="*/ 346551 w 609473"/>
                <a:gd name="connsiteY27" fmla="*/ 239602 h 587034"/>
                <a:gd name="connsiteX28" fmla="*/ 336570 w 609473"/>
                <a:gd name="connsiteY28" fmla="*/ 216346 h 587034"/>
                <a:gd name="connsiteX29" fmla="*/ 316407 w 609473"/>
                <a:gd name="connsiteY29" fmla="*/ 206077 h 587034"/>
                <a:gd name="connsiteX30" fmla="*/ 299872 w 609473"/>
                <a:gd name="connsiteY30" fmla="*/ 94230 h 587034"/>
                <a:gd name="connsiteX31" fmla="*/ 277793 w 609473"/>
                <a:gd name="connsiteY31" fmla="*/ 102183 h 587034"/>
                <a:gd name="connsiteX32" fmla="*/ 270534 w 609473"/>
                <a:gd name="connsiteY32" fmla="*/ 122922 h 587034"/>
                <a:gd name="connsiteX33" fmla="*/ 281322 w 609473"/>
                <a:gd name="connsiteY33" fmla="*/ 145674 h 587034"/>
                <a:gd name="connsiteX34" fmla="*/ 299872 w 609473"/>
                <a:gd name="connsiteY34" fmla="*/ 154231 h 587034"/>
                <a:gd name="connsiteX35" fmla="*/ 316407 w 609473"/>
                <a:gd name="connsiteY35" fmla="*/ 42585 h 587034"/>
                <a:gd name="connsiteX36" fmla="*/ 316407 w 609473"/>
                <a:gd name="connsiteY36" fmla="*/ 56478 h 587034"/>
                <a:gd name="connsiteX37" fmla="*/ 360061 w 609473"/>
                <a:gd name="connsiteY37" fmla="*/ 70169 h 587034"/>
                <a:gd name="connsiteX38" fmla="*/ 389904 w 609473"/>
                <a:gd name="connsiteY38" fmla="*/ 129465 h 587034"/>
                <a:gd name="connsiteX39" fmla="*/ 344837 w 609473"/>
                <a:gd name="connsiteY39" fmla="*/ 129465 h 587034"/>
                <a:gd name="connsiteX40" fmla="*/ 339797 w 609473"/>
                <a:gd name="connsiteY40" fmla="*/ 107217 h 587034"/>
                <a:gd name="connsiteX41" fmla="*/ 316407 w 609473"/>
                <a:gd name="connsiteY41" fmla="*/ 93928 h 587034"/>
                <a:gd name="connsiteX42" fmla="*/ 316407 w 609473"/>
                <a:gd name="connsiteY42" fmla="*/ 159063 h 587034"/>
                <a:gd name="connsiteX43" fmla="*/ 371050 w 609473"/>
                <a:gd name="connsiteY43" fmla="*/ 183829 h 587034"/>
                <a:gd name="connsiteX44" fmla="*/ 394037 w 609473"/>
                <a:gd name="connsiteY44" fmla="*/ 234467 h 587034"/>
                <a:gd name="connsiteX45" fmla="*/ 362380 w 609473"/>
                <a:gd name="connsiteY45" fmla="*/ 297086 h 587034"/>
                <a:gd name="connsiteX46" fmla="*/ 316407 w 609473"/>
                <a:gd name="connsiteY46" fmla="*/ 311079 h 587034"/>
                <a:gd name="connsiteX47" fmla="*/ 316407 w 609473"/>
                <a:gd name="connsiteY47" fmla="*/ 318328 h 587034"/>
                <a:gd name="connsiteX48" fmla="*/ 445959 w 609473"/>
                <a:gd name="connsiteY48" fmla="*/ 180507 h 587034"/>
                <a:gd name="connsiteX49" fmla="*/ 316407 w 609473"/>
                <a:gd name="connsiteY49" fmla="*/ 42585 h 587034"/>
                <a:gd name="connsiteX50" fmla="*/ 299872 w 609473"/>
                <a:gd name="connsiteY50" fmla="*/ 42484 h 587034"/>
                <a:gd name="connsiteX51" fmla="*/ 168808 w 609473"/>
                <a:gd name="connsiteY51" fmla="*/ 180507 h 587034"/>
                <a:gd name="connsiteX52" fmla="*/ 299872 w 609473"/>
                <a:gd name="connsiteY52" fmla="*/ 318428 h 587034"/>
                <a:gd name="connsiteX53" fmla="*/ 299872 w 609473"/>
                <a:gd name="connsiteY53" fmla="*/ 311381 h 587034"/>
                <a:gd name="connsiteX54" fmla="*/ 249564 w 609473"/>
                <a:gd name="connsiteY54" fmla="*/ 296683 h 587034"/>
                <a:gd name="connsiteX55" fmla="*/ 220729 w 609473"/>
                <a:gd name="connsiteY55" fmla="*/ 229635 h 587034"/>
                <a:gd name="connsiteX56" fmla="*/ 266904 w 609473"/>
                <a:gd name="connsiteY56" fmla="*/ 229635 h 587034"/>
                <a:gd name="connsiteX57" fmla="*/ 273659 w 609473"/>
                <a:gd name="connsiteY57" fmla="*/ 258528 h 587034"/>
                <a:gd name="connsiteX58" fmla="*/ 299872 w 609473"/>
                <a:gd name="connsiteY58" fmla="*/ 273428 h 587034"/>
                <a:gd name="connsiteX59" fmla="*/ 299872 w 609473"/>
                <a:gd name="connsiteY59" fmla="*/ 200440 h 587034"/>
                <a:gd name="connsiteX60" fmla="*/ 285959 w 609473"/>
                <a:gd name="connsiteY60" fmla="*/ 196312 h 587034"/>
                <a:gd name="connsiteX61" fmla="*/ 239784 w 609473"/>
                <a:gd name="connsiteY61" fmla="*/ 169634 h 587034"/>
                <a:gd name="connsiteX62" fmla="*/ 226375 w 609473"/>
                <a:gd name="connsiteY62" fmla="*/ 128459 h 587034"/>
                <a:gd name="connsiteX63" fmla="*/ 231618 w 609473"/>
                <a:gd name="connsiteY63" fmla="*/ 99566 h 587034"/>
                <a:gd name="connsiteX64" fmla="*/ 246237 w 609473"/>
                <a:gd name="connsiteY64" fmla="*/ 77115 h 587034"/>
                <a:gd name="connsiteX65" fmla="*/ 273256 w 609473"/>
                <a:gd name="connsiteY65" fmla="*/ 60404 h 587034"/>
                <a:gd name="connsiteX66" fmla="*/ 299872 w 609473"/>
                <a:gd name="connsiteY66" fmla="*/ 56075 h 587034"/>
                <a:gd name="connsiteX67" fmla="*/ 307333 w 609473"/>
                <a:gd name="connsiteY67" fmla="*/ 0 h 587034"/>
                <a:gd name="connsiteX68" fmla="*/ 488101 w 609473"/>
                <a:gd name="connsiteY68" fmla="*/ 180507 h 587034"/>
                <a:gd name="connsiteX69" fmla="*/ 307333 w 609473"/>
                <a:gd name="connsiteY69" fmla="*/ 361013 h 587034"/>
                <a:gd name="connsiteX70" fmla="*/ 126665 w 609473"/>
                <a:gd name="connsiteY70" fmla="*/ 180507 h 587034"/>
                <a:gd name="connsiteX71" fmla="*/ 307333 w 609473"/>
                <a:gd name="connsiteY71" fmla="*/ 0 h 58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473" h="587034">
                  <a:moveTo>
                    <a:pt x="304701" y="381618"/>
                  </a:moveTo>
                  <a:lnTo>
                    <a:pt x="325879" y="394101"/>
                  </a:lnTo>
                  <a:lnTo>
                    <a:pt x="309542" y="410914"/>
                  </a:lnTo>
                  <a:lnTo>
                    <a:pt x="331022" y="433867"/>
                  </a:lnTo>
                  <a:lnTo>
                    <a:pt x="312466" y="468800"/>
                  </a:lnTo>
                  <a:cubicBezTo>
                    <a:pt x="307021" y="479069"/>
                    <a:pt x="298751" y="478767"/>
                    <a:pt x="294112" y="468096"/>
                  </a:cubicBezTo>
                  <a:lnTo>
                    <a:pt x="278380" y="432055"/>
                  </a:lnTo>
                  <a:lnTo>
                    <a:pt x="299861" y="410612"/>
                  </a:lnTo>
                  <a:lnTo>
                    <a:pt x="284028" y="393397"/>
                  </a:lnTo>
                  <a:close/>
                  <a:moveTo>
                    <a:pt x="224835" y="380559"/>
                  </a:moveTo>
                  <a:lnTo>
                    <a:pt x="283211" y="483344"/>
                  </a:lnTo>
                  <a:cubicBezTo>
                    <a:pt x="289260" y="493914"/>
                    <a:pt x="297024" y="499753"/>
                    <a:pt x="305190" y="499753"/>
                  </a:cubicBezTo>
                  <a:cubicBezTo>
                    <a:pt x="313155" y="499753"/>
                    <a:pt x="320919" y="494015"/>
                    <a:pt x="327069" y="483646"/>
                  </a:cubicBezTo>
                  <a:lnTo>
                    <a:pt x="387865" y="380861"/>
                  </a:lnTo>
                  <a:lnTo>
                    <a:pt x="498972" y="386700"/>
                  </a:lnTo>
                  <a:cubicBezTo>
                    <a:pt x="529521" y="388311"/>
                    <a:pt x="565716" y="400492"/>
                    <a:pt x="581344" y="414485"/>
                  </a:cubicBezTo>
                  <a:cubicBezTo>
                    <a:pt x="597072" y="428679"/>
                    <a:pt x="609473" y="464015"/>
                    <a:pt x="609473" y="494820"/>
                  </a:cubicBezTo>
                  <a:lnTo>
                    <a:pt x="609473" y="529048"/>
                  </a:lnTo>
                  <a:cubicBezTo>
                    <a:pt x="609473" y="561061"/>
                    <a:pt x="583360" y="587034"/>
                    <a:pt x="551399" y="587034"/>
                  </a:cubicBezTo>
                  <a:lnTo>
                    <a:pt x="58074" y="587034"/>
                  </a:lnTo>
                  <a:cubicBezTo>
                    <a:pt x="26012" y="587034"/>
                    <a:pt x="0" y="561061"/>
                    <a:pt x="0" y="529048"/>
                  </a:cubicBezTo>
                  <a:lnTo>
                    <a:pt x="0" y="494820"/>
                  </a:lnTo>
                  <a:cubicBezTo>
                    <a:pt x="0" y="464015"/>
                    <a:pt x="12401" y="428679"/>
                    <a:pt x="28129" y="414485"/>
                  </a:cubicBezTo>
                  <a:cubicBezTo>
                    <a:pt x="43757" y="400492"/>
                    <a:pt x="79851" y="388311"/>
                    <a:pt x="110501" y="386700"/>
                  </a:cubicBezTo>
                  <a:close/>
                  <a:moveTo>
                    <a:pt x="316407" y="206077"/>
                  </a:moveTo>
                  <a:lnTo>
                    <a:pt x="316407" y="272924"/>
                  </a:lnTo>
                  <a:cubicBezTo>
                    <a:pt x="325379" y="271817"/>
                    <a:pt x="331832" y="269703"/>
                    <a:pt x="335965" y="266783"/>
                  </a:cubicBezTo>
                  <a:cubicBezTo>
                    <a:pt x="343023" y="261548"/>
                    <a:pt x="346551" y="252488"/>
                    <a:pt x="346551" y="239602"/>
                  </a:cubicBezTo>
                  <a:cubicBezTo>
                    <a:pt x="346551" y="229736"/>
                    <a:pt x="343224" y="222084"/>
                    <a:pt x="336570" y="216346"/>
                  </a:cubicBezTo>
                  <a:cubicBezTo>
                    <a:pt x="332638" y="213024"/>
                    <a:pt x="325884" y="209601"/>
                    <a:pt x="316407" y="206077"/>
                  </a:cubicBezTo>
                  <a:close/>
                  <a:moveTo>
                    <a:pt x="299872" y="94230"/>
                  </a:moveTo>
                  <a:cubicBezTo>
                    <a:pt x="289891" y="94431"/>
                    <a:pt x="282531" y="97149"/>
                    <a:pt x="277793" y="102183"/>
                  </a:cubicBezTo>
                  <a:cubicBezTo>
                    <a:pt x="272954" y="107317"/>
                    <a:pt x="270534" y="114163"/>
                    <a:pt x="270534" y="122922"/>
                  </a:cubicBezTo>
                  <a:cubicBezTo>
                    <a:pt x="270534" y="132586"/>
                    <a:pt x="274163" y="140137"/>
                    <a:pt x="281322" y="145674"/>
                  </a:cubicBezTo>
                  <a:cubicBezTo>
                    <a:pt x="285354" y="148795"/>
                    <a:pt x="291504" y="151613"/>
                    <a:pt x="299872" y="154231"/>
                  </a:cubicBezTo>
                  <a:close/>
                  <a:moveTo>
                    <a:pt x="316407" y="42585"/>
                  </a:moveTo>
                  <a:lnTo>
                    <a:pt x="316407" y="56478"/>
                  </a:lnTo>
                  <a:cubicBezTo>
                    <a:pt x="334957" y="57887"/>
                    <a:pt x="349576" y="62518"/>
                    <a:pt x="360061" y="70169"/>
                  </a:cubicBezTo>
                  <a:cubicBezTo>
                    <a:pt x="379318" y="82350"/>
                    <a:pt x="389198" y="102082"/>
                    <a:pt x="389904" y="129465"/>
                  </a:cubicBezTo>
                  <a:lnTo>
                    <a:pt x="344837" y="129465"/>
                  </a:lnTo>
                  <a:cubicBezTo>
                    <a:pt x="344031" y="119297"/>
                    <a:pt x="342317" y="111948"/>
                    <a:pt x="339797" y="107217"/>
                  </a:cubicBezTo>
                  <a:cubicBezTo>
                    <a:pt x="335562" y="99163"/>
                    <a:pt x="327698" y="94733"/>
                    <a:pt x="316407" y="93928"/>
                  </a:cubicBezTo>
                  <a:lnTo>
                    <a:pt x="316407" y="159063"/>
                  </a:lnTo>
                  <a:cubicBezTo>
                    <a:pt x="343527" y="168426"/>
                    <a:pt x="361674" y="176681"/>
                    <a:pt x="371050" y="183829"/>
                  </a:cubicBezTo>
                  <a:cubicBezTo>
                    <a:pt x="386375" y="195809"/>
                    <a:pt x="394037" y="212722"/>
                    <a:pt x="394037" y="234467"/>
                  </a:cubicBezTo>
                  <a:cubicBezTo>
                    <a:pt x="394037" y="263159"/>
                    <a:pt x="383451" y="284099"/>
                    <a:pt x="362380" y="297086"/>
                  </a:cubicBezTo>
                  <a:cubicBezTo>
                    <a:pt x="349475" y="305039"/>
                    <a:pt x="334151" y="309670"/>
                    <a:pt x="316407" y="311079"/>
                  </a:cubicBezTo>
                  <a:lnTo>
                    <a:pt x="316407" y="318328"/>
                  </a:lnTo>
                  <a:cubicBezTo>
                    <a:pt x="388593" y="313697"/>
                    <a:pt x="445959" y="253696"/>
                    <a:pt x="445959" y="180507"/>
                  </a:cubicBezTo>
                  <a:cubicBezTo>
                    <a:pt x="445959" y="107217"/>
                    <a:pt x="388593" y="47316"/>
                    <a:pt x="316407" y="42585"/>
                  </a:cubicBezTo>
                  <a:close/>
                  <a:moveTo>
                    <a:pt x="299872" y="42484"/>
                  </a:moveTo>
                  <a:cubicBezTo>
                    <a:pt x="226980" y="46410"/>
                    <a:pt x="168808" y="106713"/>
                    <a:pt x="168808" y="180507"/>
                  </a:cubicBezTo>
                  <a:cubicBezTo>
                    <a:pt x="168808" y="254199"/>
                    <a:pt x="226980" y="314502"/>
                    <a:pt x="299872" y="318428"/>
                  </a:cubicBezTo>
                  <a:lnTo>
                    <a:pt x="299872" y="311381"/>
                  </a:lnTo>
                  <a:cubicBezTo>
                    <a:pt x="277390" y="308864"/>
                    <a:pt x="260553" y="303931"/>
                    <a:pt x="249564" y="296683"/>
                  </a:cubicBezTo>
                  <a:cubicBezTo>
                    <a:pt x="230005" y="283596"/>
                    <a:pt x="220427" y="261246"/>
                    <a:pt x="220729" y="229635"/>
                  </a:cubicBezTo>
                  <a:lnTo>
                    <a:pt x="266904" y="229635"/>
                  </a:lnTo>
                  <a:cubicBezTo>
                    <a:pt x="268518" y="244031"/>
                    <a:pt x="270736" y="253696"/>
                    <a:pt x="273659" y="258528"/>
                  </a:cubicBezTo>
                  <a:cubicBezTo>
                    <a:pt x="278095" y="266179"/>
                    <a:pt x="286867" y="271112"/>
                    <a:pt x="299872" y="273428"/>
                  </a:cubicBezTo>
                  <a:lnTo>
                    <a:pt x="299872" y="200440"/>
                  </a:lnTo>
                  <a:lnTo>
                    <a:pt x="285959" y="196312"/>
                  </a:lnTo>
                  <a:cubicBezTo>
                    <a:pt x="264182" y="189970"/>
                    <a:pt x="248757" y="181010"/>
                    <a:pt x="239784" y="169634"/>
                  </a:cubicBezTo>
                  <a:cubicBezTo>
                    <a:pt x="230811" y="158258"/>
                    <a:pt x="226375" y="144466"/>
                    <a:pt x="226375" y="128459"/>
                  </a:cubicBezTo>
                  <a:cubicBezTo>
                    <a:pt x="226375" y="117787"/>
                    <a:pt x="228089" y="108223"/>
                    <a:pt x="231618" y="99566"/>
                  </a:cubicBezTo>
                  <a:cubicBezTo>
                    <a:pt x="235046" y="90908"/>
                    <a:pt x="239986" y="83357"/>
                    <a:pt x="246237" y="77115"/>
                  </a:cubicBezTo>
                  <a:cubicBezTo>
                    <a:pt x="254302" y="69062"/>
                    <a:pt x="263376" y="63424"/>
                    <a:pt x="273256" y="60404"/>
                  </a:cubicBezTo>
                  <a:cubicBezTo>
                    <a:pt x="279406" y="58390"/>
                    <a:pt x="288177" y="56981"/>
                    <a:pt x="299872" y="56075"/>
                  </a:cubicBezTo>
                  <a:close/>
                  <a:moveTo>
                    <a:pt x="307333" y="0"/>
                  </a:moveTo>
                  <a:cubicBezTo>
                    <a:pt x="407043" y="0"/>
                    <a:pt x="488101" y="80941"/>
                    <a:pt x="488101" y="180507"/>
                  </a:cubicBezTo>
                  <a:cubicBezTo>
                    <a:pt x="488101" y="279971"/>
                    <a:pt x="407043" y="361013"/>
                    <a:pt x="307333" y="361013"/>
                  </a:cubicBezTo>
                  <a:cubicBezTo>
                    <a:pt x="207724" y="361013"/>
                    <a:pt x="126665" y="279971"/>
                    <a:pt x="126665" y="180507"/>
                  </a:cubicBezTo>
                  <a:cubicBezTo>
                    <a:pt x="126665" y="80941"/>
                    <a:pt x="207724" y="0"/>
                    <a:pt x="307333" y="0"/>
                  </a:cubicBezTo>
                  <a:close/>
                </a:path>
              </a:pathLst>
            </a:custGeom>
            <a:solidFill>
              <a:schemeClr val="bg1"/>
            </a:solidFill>
            <a:ln>
              <a:noFill/>
            </a:ln>
          </p:spPr>
          <p:txBody>
            <a:bodyPr vert="horz" wrap="square" lIns="243776" tIns="121888" rIns="243776" bIns="12188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595" dirty="0">
                <a:latin typeface="微软雅黑" panose="020B0503020204020204" pitchFamily="34" charset="-122"/>
                <a:ea typeface="微软雅黑" panose="020B0503020204020204" pitchFamily="34" charset="-122"/>
              </a:endParaRPr>
            </a:p>
          </p:txBody>
        </p:sp>
        <p:sp>
          <p:nvSpPr>
            <p:cNvPr id="17" name="ïšḻïďê-Freeform 70"/>
            <p:cNvSpPr>
              <a:spLocks noEditPoints="1"/>
            </p:cNvSpPr>
            <p:nvPr/>
          </p:nvSpPr>
          <p:spPr bwMode="auto">
            <a:xfrm>
              <a:off x="5580626" y="3332833"/>
              <a:ext cx="222047" cy="213872"/>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5" h="6825">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vert="horz" wrap="square" lIns="384000" tIns="121888" rIns="243776" bIns="12188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437765">
                <a:lnSpc>
                  <a:spcPct val="150000"/>
                </a:lnSpc>
              </a:pPr>
              <a:endParaRPr lang="en-GB" sz="4800" kern="0" dirty="0">
                <a:solidFill>
                  <a:sysClr val="windowText" lastClr="000000"/>
                </a:solidFill>
                <a:latin typeface="微软雅黑" panose="020B0503020204020204" pitchFamily="34" charset="-122"/>
                <a:ea typeface="微软雅黑" panose="020B0503020204020204" pitchFamily="34" charset="-122"/>
                <a:cs typeface="+mn-ea"/>
                <a:sym typeface="+mn-lt"/>
              </a:endParaRPr>
            </a:p>
          </p:txBody>
        </p:sp>
        <p:sp>
          <p:nvSpPr>
            <p:cNvPr id="18" name="ïšḻïďê-university7"/>
            <p:cNvSpPr/>
            <p:nvPr/>
          </p:nvSpPr>
          <p:spPr bwMode="auto">
            <a:xfrm>
              <a:off x="5121185" y="4053263"/>
              <a:ext cx="222047" cy="213872"/>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5"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dirty="0">
                <a:latin typeface="微软雅黑" panose="020B0503020204020204" pitchFamily="34" charset="-122"/>
                <a:ea typeface="微软雅黑" panose="020B0503020204020204" pitchFamily="34" charset="-122"/>
              </a:endParaRPr>
            </a:p>
          </p:txBody>
        </p:sp>
        <p:sp>
          <p:nvSpPr>
            <p:cNvPr id="19" name="ïšḻïďê-AutoShape 75"/>
            <p:cNvSpPr/>
            <p:nvPr/>
          </p:nvSpPr>
          <p:spPr bwMode="auto">
            <a:xfrm>
              <a:off x="6813384" y="4053263"/>
              <a:ext cx="222047" cy="213872"/>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lIns="162517" tIns="162517" rIns="162517" bIns="16251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hangingPunct="0">
                <a:spcBef>
                  <a:spcPct val="0"/>
                </a:spcBef>
                <a:spcAft>
                  <a:spcPct val="0"/>
                </a:spcAft>
              </a:pPr>
              <a:endParaRPr lang="zh-CN" altLang="zh-CN" sz="8530" dirty="0">
                <a:solidFill>
                  <a:srgbClr val="000000"/>
                </a:solidFill>
                <a:latin typeface="Calibri" panose="020F0502020204030204" pitchFamily="34" charset="0"/>
                <a:ea typeface="微软雅黑" panose="020B0503020204020204" pitchFamily="34" charset="-122"/>
                <a:cs typeface="Calibri" panose="020F0502020204030204" pitchFamily="34" charset="0"/>
                <a:sym typeface="Calibri" panose="020F0502020204030204" pitchFamily="34" charset="0"/>
              </a:endParaRPr>
            </a:p>
          </p:txBody>
        </p:sp>
        <p:sp>
          <p:nvSpPr>
            <p:cNvPr id="20" name="ïšḻïďê-cloud-computing_117325"/>
            <p:cNvSpPr/>
            <p:nvPr/>
          </p:nvSpPr>
          <p:spPr bwMode="auto">
            <a:xfrm>
              <a:off x="5585346" y="4859059"/>
              <a:ext cx="222047" cy="213872"/>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1459" h="580542">
                  <a:moveTo>
                    <a:pt x="213875" y="146706"/>
                  </a:moveTo>
                  <a:cubicBezTo>
                    <a:pt x="227226" y="146706"/>
                    <a:pt x="238084" y="157547"/>
                    <a:pt x="238084" y="171055"/>
                  </a:cubicBezTo>
                  <a:cubicBezTo>
                    <a:pt x="238084" y="184562"/>
                    <a:pt x="227226" y="195493"/>
                    <a:pt x="213875" y="195493"/>
                  </a:cubicBezTo>
                  <a:cubicBezTo>
                    <a:pt x="161630" y="195493"/>
                    <a:pt x="118998" y="238236"/>
                    <a:pt x="118998" y="290755"/>
                  </a:cubicBezTo>
                  <a:cubicBezTo>
                    <a:pt x="118998" y="300086"/>
                    <a:pt x="120422" y="309328"/>
                    <a:pt x="123092" y="318214"/>
                  </a:cubicBezTo>
                  <a:cubicBezTo>
                    <a:pt x="126741" y="330300"/>
                    <a:pt x="120422" y="343274"/>
                    <a:pt x="108673" y="347895"/>
                  </a:cubicBezTo>
                  <a:cubicBezTo>
                    <a:pt x="72182" y="362291"/>
                    <a:pt x="48507" y="397126"/>
                    <a:pt x="48507" y="436582"/>
                  </a:cubicBezTo>
                  <a:cubicBezTo>
                    <a:pt x="48507" y="489101"/>
                    <a:pt x="91050" y="531844"/>
                    <a:pt x="143384" y="531844"/>
                  </a:cubicBezTo>
                  <a:lnTo>
                    <a:pt x="438164" y="531844"/>
                  </a:lnTo>
                  <a:cubicBezTo>
                    <a:pt x="490320" y="531844"/>
                    <a:pt x="532952" y="489101"/>
                    <a:pt x="532952" y="436582"/>
                  </a:cubicBezTo>
                  <a:cubicBezTo>
                    <a:pt x="532952" y="408678"/>
                    <a:pt x="520759" y="382108"/>
                    <a:pt x="499398" y="363979"/>
                  </a:cubicBezTo>
                  <a:cubicBezTo>
                    <a:pt x="494147" y="359625"/>
                    <a:pt x="491032" y="353049"/>
                    <a:pt x="490854" y="346207"/>
                  </a:cubicBezTo>
                  <a:cubicBezTo>
                    <a:pt x="489252" y="294399"/>
                    <a:pt x="447598" y="253876"/>
                    <a:pt x="395976" y="253876"/>
                  </a:cubicBezTo>
                  <a:cubicBezTo>
                    <a:pt x="382625" y="253876"/>
                    <a:pt x="371767" y="243035"/>
                    <a:pt x="371767" y="229528"/>
                  </a:cubicBezTo>
                  <a:cubicBezTo>
                    <a:pt x="371767" y="216020"/>
                    <a:pt x="382625" y="205090"/>
                    <a:pt x="395976" y="205090"/>
                  </a:cubicBezTo>
                  <a:cubicBezTo>
                    <a:pt x="433535" y="205090"/>
                    <a:pt x="468959" y="219575"/>
                    <a:pt x="495927" y="245879"/>
                  </a:cubicBezTo>
                  <a:cubicBezTo>
                    <a:pt x="520225" y="269517"/>
                    <a:pt x="535177" y="300441"/>
                    <a:pt x="538648" y="334032"/>
                  </a:cubicBezTo>
                  <a:cubicBezTo>
                    <a:pt x="565972" y="361047"/>
                    <a:pt x="581459" y="397748"/>
                    <a:pt x="581459" y="436582"/>
                  </a:cubicBezTo>
                  <a:cubicBezTo>
                    <a:pt x="581459" y="516026"/>
                    <a:pt x="517199" y="580542"/>
                    <a:pt x="438164" y="580542"/>
                  </a:cubicBezTo>
                  <a:lnTo>
                    <a:pt x="143384" y="580542"/>
                  </a:lnTo>
                  <a:cubicBezTo>
                    <a:pt x="64349" y="580542"/>
                    <a:pt x="0" y="516026"/>
                    <a:pt x="0" y="436582"/>
                  </a:cubicBezTo>
                  <a:cubicBezTo>
                    <a:pt x="0" y="407079"/>
                    <a:pt x="8811" y="378820"/>
                    <a:pt x="25544" y="354471"/>
                  </a:cubicBezTo>
                  <a:cubicBezTo>
                    <a:pt x="37737" y="336698"/>
                    <a:pt x="53669" y="322124"/>
                    <a:pt x="72004" y="311638"/>
                  </a:cubicBezTo>
                  <a:cubicBezTo>
                    <a:pt x="70936" y="304618"/>
                    <a:pt x="70491" y="297598"/>
                    <a:pt x="70491" y="290666"/>
                  </a:cubicBezTo>
                  <a:cubicBezTo>
                    <a:pt x="70491" y="211222"/>
                    <a:pt x="134840" y="146706"/>
                    <a:pt x="213875" y="146706"/>
                  </a:cubicBezTo>
                  <a:close/>
                  <a:moveTo>
                    <a:pt x="301555" y="0"/>
                  </a:moveTo>
                  <a:cubicBezTo>
                    <a:pt x="314815" y="0"/>
                    <a:pt x="325673" y="10930"/>
                    <a:pt x="325673" y="24259"/>
                  </a:cubicBezTo>
                  <a:lnTo>
                    <a:pt x="325673" y="369392"/>
                  </a:lnTo>
                  <a:lnTo>
                    <a:pt x="379960" y="313055"/>
                  </a:lnTo>
                  <a:cubicBezTo>
                    <a:pt x="389215" y="303458"/>
                    <a:pt x="404433" y="303191"/>
                    <a:pt x="414045" y="312522"/>
                  </a:cubicBezTo>
                  <a:cubicBezTo>
                    <a:pt x="423567" y="321763"/>
                    <a:pt x="423745" y="337225"/>
                    <a:pt x="414490" y="346822"/>
                  </a:cubicBezTo>
                  <a:lnTo>
                    <a:pt x="318642" y="446079"/>
                  </a:lnTo>
                  <a:cubicBezTo>
                    <a:pt x="314103" y="450788"/>
                    <a:pt x="307874" y="453454"/>
                    <a:pt x="301288" y="453454"/>
                  </a:cubicBezTo>
                  <a:cubicBezTo>
                    <a:pt x="294791" y="453454"/>
                    <a:pt x="288473" y="450788"/>
                    <a:pt x="284023" y="446079"/>
                  </a:cubicBezTo>
                  <a:lnTo>
                    <a:pt x="188086" y="346822"/>
                  </a:lnTo>
                  <a:cubicBezTo>
                    <a:pt x="178742" y="337225"/>
                    <a:pt x="179009" y="321941"/>
                    <a:pt x="188620" y="312522"/>
                  </a:cubicBezTo>
                  <a:cubicBezTo>
                    <a:pt x="198054" y="303191"/>
                    <a:pt x="213361" y="303458"/>
                    <a:pt x="222617" y="313055"/>
                  </a:cubicBezTo>
                  <a:lnTo>
                    <a:pt x="277437" y="369392"/>
                  </a:lnTo>
                  <a:lnTo>
                    <a:pt x="277437" y="24259"/>
                  </a:lnTo>
                  <a:cubicBezTo>
                    <a:pt x="277437" y="10930"/>
                    <a:pt x="288295" y="0"/>
                    <a:pt x="301555" y="0"/>
                  </a:cubicBezTo>
                  <a:close/>
                </a:path>
              </a:pathLst>
            </a:custGeom>
            <a:solidFill>
              <a:schemeClr val="bg1"/>
            </a:solidFill>
            <a:ln>
              <a:noFill/>
            </a:ln>
          </p:spPr>
          <p:txBody>
            <a:bodyPr/>
            <a:lstStyle/>
            <a:p>
              <a:endParaRPr lang="zh-CN" altLang="en-US" sz="2400" dirty="0">
                <a:latin typeface="微软雅黑" panose="020B0503020204020204" pitchFamily="34" charset="-122"/>
                <a:ea typeface="微软雅黑" panose="020B0503020204020204" pitchFamily="34" charset="-122"/>
              </a:endParaRPr>
            </a:p>
          </p:txBody>
        </p:sp>
        <p:sp>
          <p:nvSpPr>
            <p:cNvPr id="21" name="ïšḻïďê-Hexagon 20"/>
            <p:cNvSpPr/>
            <p:nvPr/>
          </p:nvSpPr>
          <p:spPr>
            <a:xfrm>
              <a:off x="5593433" y="3752058"/>
              <a:ext cx="1005134" cy="882542"/>
            </a:xfrm>
            <a:prstGeom prst="hexagon">
              <a:avLst>
                <a:gd name="adj" fmla="val 28832"/>
                <a:gd name="vf" fmla="val 115470"/>
              </a:avLst>
            </a:prstGeom>
            <a:solidFill>
              <a:schemeClr val="tx1">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zh-CN" altLang="en-US" sz="2135" dirty="0">
                <a:solidFill>
                  <a:schemeClr val="bg1"/>
                </a:solidFill>
                <a:latin typeface="微软雅黑" panose="020B0503020204020204" pitchFamily="34" charset="-122"/>
                <a:ea typeface="微软雅黑" panose="020B0503020204020204" pitchFamily="34" charset="-122"/>
              </a:endParaRPr>
            </a:p>
          </p:txBody>
        </p:sp>
      </p:grpSp>
      <p:cxnSp>
        <p:nvCxnSpPr>
          <p:cNvPr id="10" name="ïšḻïďê-Straight Connector 9"/>
          <p:cNvCxnSpPr/>
          <p:nvPr/>
        </p:nvCxnSpPr>
        <p:spPr>
          <a:xfrm flipH="1">
            <a:off x="1919535" y="2759239"/>
            <a:ext cx="2478535"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ïšḻïďê-Straight Connector 10"/>
          <p:cNvCxnSpPr/>
          <p:nvPr/>
        </p:nvCxnSpPr>
        <p:spPr>
          <a:xfrm flipH="1">
            <a:off x="1919535" y="4174629"/>
            <a:ext cx="2478535"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ïšḻïďê-Straight Connector 11"/>
          <p:cNvCxnSpPr/>
          <p:nvPr/>
        </p:nvCxnSpPr>
        <p:spPr>
          <a:xfrm flipH="1">
            <a:off x="7918165" y="2759239"/>
            <a:ext cx="2478535"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ïšḻïďê-Straight Connector 12"/>
          <p:cNvCxnSpPr/>
          <p:nvPr/>
        </p:nvCxnSpPr>
        <p:spPr>
          <a:xfrm flipH="1">
            <a:off x="7918165" y="4174629"/>
            <a:ext cx="2478535"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813175" y="5848350"/>
            <a:ext cx="4980305" cy="368300"/>
          </a:xfrm>
          <a:prstGeom prst="rect">
            <a:avLst/>
          </a:prstGeom>
          <a:noFill/>
        </p:spPr>
        <p:txBody>
          <a:bodyPr wrap="square" rtlCol="0">
            <a:spAutoFit/>
          </a:bodyPr>
          <a:p>
            <a:r>
              <a:rPr lang="zh-CN" altLang="en-US">
                <a:hlinkClick r:id="rId1" action="ppaction://hlinkfile"/>
              </a:rPr>
              <a:t>https://www.bilibili.com/video/BV1Zt421M7yq</a:t>
            </a:r>
            <a:endParaRPr lang="zh-CN" altLang="en-US"/>
          </a:p>
        </p:txBody>
      </p:sp>
      <p:sp>
        <p:nvSpPr>
          <p:cNvPr id="62" name="文本框 61"/>
          <p:cNvSpPr txBox="1"/>
          <p:nvPr/>
        </p:nvSpPr>
        <p:spPr>
          <a:xfrm>
            <a:off x="1044575" y="862965"/>
            <a:ext cx="1587500" cy="460375"/>
          </a:xfrm>
          <a:prstGeom prst="rect">
            <a:avLst/>
          </a:prstGeom>
          <a:noFill/>
        </p:spPr>
        <p:txBody>
          <a:bodyPr wrap="square" rtlCol="0">
            <a:spAutoFit/>
          </a:bodyPr>
          <a:p>
            <a:r>
              <a:rPr lang="zh-CN" altLang="en-US" sz="2400" b="1">
                <a:solidFill>
                  <a:schemeClr val="tx1"/>
                </a:solidFill>
                <a:latin typeface="宋体" panose="02010600030101010101" pitchFamily="2" charset="-122"/>
                <a:ea typeface="宋体" panose="02010600030101010101" pitchFamily="2" charset="-122"/>
              </a:rPr>
              <a:t>演示视频</a:t>
            </a:r>
            <a:endParaRPr lang="zh-CN" altLang="en-US" sz="2400" b="1">
              <a:solidFill>
                <a:schemeClr val="tx1"/>
              </a:solidFill>
              <a:latin typeface="宋体" panose="02010600030101010101" pitchFamily="2" charset="-122"/>
              <a:ea typeface="宋体" panose="02010600030101010101" pitchFamily="2" charset="-122"/>
            </a:endParaRPr>
          </a:p>
        </p:txBody>
      </p:sp>
      <p:sp>
        <p:nvSpPr>
          <p:cNvPr id="13315" name="矩形 6"/>
          <p:cNvSpPr/>
          <p:nvPr/>
        </p:nvSpPr>
        <p:spPr>
          <a:xfrm>
            <a:off x="-635" y="0"/>
            <a:ext cx="4680585" cy="774065"/>
          </a:xfrm>
          <a:prstGeom prst="rect">
            <a:avLst/>
          </a:prstGeom>
          <a:solidFill>
            <a:schemeClr val="accent2">
              <a:lumMod val="20000"/>
              <a:lumOff val="80000"/>
            </a:schemeClr>
          </a:solidFill>
          <a:ln w="9525">
            <a:noFill/>
          </a:ln>
        </p:spPr>
        <p:txBody>
          <a:bodyPr anchor="ctr"/>
          <a:p>
            <a:pPr lvl="0" algn="ctr" eaLnBrk="1" hangingPunct="1"/>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63" name="图片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440" y="103505"/>
            <a:ext cx="2455545" cy="6470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par>
                                <p:cTn id="15" presetID="16" presetClass="entr" presetSubtype="2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par>
                                <p:cTn id="27" presetID="16" presetClass="entr" presetSubtype="21"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par>
                                <p:cTn id="30" presetID="16" presetClass="entr" presetSubtype="21"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par>
                                <p:cTn id="33" presetID="16" presetClass="entr" presetSubtype="21"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inVertical)">
                                      <p:cBhvr>
                                        <p:cTn id="35" dur="500"/>
                                        <p:tgtEl>
                                          <p:spTgt spid="8"/>
                                        </p:tgtEl>
                                      </p:cBhvr>
                                    </p:animEffect>
                                  </p:childTnLst>
                                </p:cTn>
                              </p:par>
                              <p:par>
                                <p:cTn id="36" presetID="16" presetClass="entr" presetSubtype="21"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arn(inVertical)">
                                      <p:cBhvr>
                                        <p:cTn id="38" dur="500"/>
                                        <p:tgtEl>
                                          <p:spTgt spid="12"/>
                                        </p:tgtEl>
                                      </p:cBhvr>
                                    </p:animEffect>
                                  </p:childTnLst>
                                </p:cTn>
                              </p:par>
                              <p:par>
                                <p:cTn id="39" presetID="16" presetClass="entr" presetSubtype="21"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inVertical)">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liḋe-Freeform: Shape 2"/>
          <p:cNvSpPr/>
          <p:nvPr>
            <p:custDataLst>
              <p:tags r:id="rId1"/>
            </p:custDataLst>
          </p:nvPr>
        </p:nvSpPr>
        <p:spPr bwMode="auto">
          <a:xfrm>
            <a:off x="5663953" y="1123952"/>
            <a:ext cx="429023" cy="5734049"/>
          </a:xfrm>
          <a:custGeom>
            <a:avLst/>
            <a:gdLst>
              <a:gd name="T0" fmla="*/ 167 w 167"/>
              <a:gd name="T1" fmla="*/ 145 h 3240"/>
              <a:gd name="T2" fmla="*/ 84 w 167"/>
              <a:gd name="T3" fmla="*/ 0 h 3240"/>
              <a:gd name="T4" fmla="*/ 0 w 167"/>
              <a:gd name="T5" fmla="*/ 145 h 3240"/>
              <a:gd name="T6" fmla="*/ 60 w 167"/>
              <a:gd name="T7" fmla="*/ 145 h 3240"/>
              <a:gd name="T8" fmla="*/ 60 w 167"/>
              <a:gd name="T9" fmla="*/ 3240 h 3240"/>
              <a:gd name="T10" fmla="*/ 108 w 167"/>
              <a:gd name="T11" fmla="*/ 3240 h 3240"/>
              <a:gd name="T12" fmla="*/ 108 w 167"/>
              <a:gd name="T13" fmla="*/ 145 h 3240"/>
              <a:gd name="T14" fmla="*/ 167 w 167"/>
              <a:gd name="T15" fmla="*/ 145 h 3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240">
                <a:moveTo>
                  <a:pt x="167" y="145"/>
                </a:moveTo>
                <a:lnTo>
                  <a:pt x="84" y="0"/>
                </a:lnTo>
                <a:lnTo>
                  <a:pt x="0" y="145"/>
                </a:lnTo>
                <a:lnTo>
                  <a:pt x="60" y="145"/>
                </a:lnTo>
                <a:lnTo>
                  <a:pt x="60" y="3240"/>
                </a:lnTo>
                <a:lnTo>
                  <a:pt x="108" y="3240"/>
                </a:lnTo>
                <a:lnTo>
                  <a:pt x="108" y="145"/>
                </a:lnTo>
                <a:lnTo>
                  <a:pt x="167" y="145"/>
                </a:lnTo>
                <a:close/>
              </a:path>
            </a:pathLst>
          </a:custGeom>
          <a:solidFill>
            <a:schemeClr val="tx1">
              <a:lumMod val="65000"/>
              <a:lumOff val="35000"/>
            </a:schemeClr>
          </a:solidFill>
          <a:ln w="0">
            <a:noFill/>
          </a:ln>
          <a:effec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4" name="i$liḋe-Oval 7"/>
          <p:cNvSpPr/>
          <p:nvPr>
            <p:custDataLst>
              <p:tags r:id="rId2"/>
            </p:custDataLst>
          </p:nvPr>
        </p:nvSpPr>
        <p:spPr bwMode="auto">
          <a:xfrm>
            <a:off x="4063901" y="1882121"/>
            <a:ext cx="3633136" cy="3635728"/>
          </a:xfrm>
          <a:prstGeom prst="ellipse">
            <a:avLst/>
          </a:prstGeom>
          <a:noFill/>
          <a:ln w="6350" cap="flat">
            <a:solidFill>
              <a:schemeClr val="accent1">
                <a:lumMod val="40000"/>
                <a:lumOff val="60000"/>
              </a:schemeClr>
            </a:solidFill>
            <a:prstDash val="solid"/>
            <a:miter lim="800000"/>
          </a:ln>
          <a:effectLst/>
          <a:extLst>
            <a:ext uri="{909E8E84-426E-40DD-AFC4-6F175D3DCCD1}">
              <a14:hiddenFill xmlns:a14="http://schemas.microsoft.com/office/drawing/2010/main">
                <a:solidFill>
                  <a:srgbClr val="FFFFFF"/>
                </a:solidFill>
              </a14:hiddenFill>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5" name="i$liḋe-TextBox 8"/>
          <p:cNvSpPr txBox="1"/>
          <p:nvPr>
            <p:custDataLst>
              <p:tags r:id="rId3"/>
            </p:custDataLst>
          </p:nvPr>
        </p:nvSpPr>
        <p:spPr>
          <a:xfrm>
            <a:off x="6028524" y="4728128"/>
            <a:ext cx="545341" cy="564321"/>
          </a:xfrm>
          <a:prstGeom prst="rect">
            <a:avLst/>
          </a:prstGeom>
          <a:noFill/>
          <a:effectLst/>
        </p:spPr>
        <p:txBody>
          <a:bodyPr wrap="none">
            <a:normAutofit fontScale="65000" lnSpcReduction="20000"/>
          </a:bodyPr>
          <a:lstStyle/>
          <a:p>
            <a:pPr algn="ctr"/>
            <a:r>
              <a:rPr lang="zh-CN" altLang="en-US" sz="4090" dirty="0">
                <a:solidFill>
                  <a:schemeClr val="accent5"/>
                </a:solidFill>
                <a:latin typeface="Impact" panose="020B0806030902050204" pitchFamily="34" charset="0"/>
                <a:ea typeface="微软雅黑" panose="020B0503020204020204" pitchFamily="34" charset="-122"/>
              </a:rPr>
              <a:t>望</a:t>
            </a:r>
            <a:endParaRPr lang="zh-CN" altLang="en-US" sz="4090" dirty="0">
              <a:solidFill>
                <a:schemeClr val="accent5"/>
              </a:solidFill>
              <a:latin typeface="Impact" panose="020B0806030902050204" pitchFamily="34" charset="0"/>
              <a:ea typeface="微软雅黑" panose="020B0503020204020204" pitchFamily="34" charset="-122"/>
            </a:endParaRPr>
          </a:p>
        </p:txBody>
      </p:sp>
      <p:sp>
        <p:nvSpPr>
          <p:cNvPr id="6" name="i$liḋe-TextBox 9"/>
          <p:cNvSpPr txBox="1"/>
          <p:nvPr>
            <p:custDataLst>
              <p:tags r:id="rId4"/>
            </p:custDataLst>
          </p:nvPr>
        </p:nvSpPr>
        <p:spPr>
          <a:xfrm>
            <a:off x="5128345" y="4087844"/>
            <a:ext cx="593432" cy="564321"/>
          </a:xfrm>
          <a:prstGeom prst="rect">
            <a:avLst/>
          </a:prstGeom>
          <a:noFill/>
          <a:effectLst/>
        </p:spPr>
        <p:txBody>
          <a:bodyPr wrap="none">
            <a:normAutofit fontScale="65000" lnSpcReduction="20000"/>
          </a:bodyPr>
          <a:lstStyle/>
          <a:p>
            <a:pPr algn="ctr"/>
            <a:r>
              <a:rPr lang="zh-CN" altLang="en-US" sz="4090" dirty="0">
                <a:solidFill>
                  <a:schemeClr val="accent4"/>
                </a:solidFill>
                <a:latin typeface="Impact" panose="020B0806030902050204" pitchFamily="34" charset="0"/>
                <a:ea typeface="微软雅黑" panose="020B0503020204020204" pitchFamily="34" charset="-122"/>
              </a:rPr>
              <a:t>论</a:t>
            </a:r>
            <a:endParaRPr lang="zh-CN" altLang="en-US" sz="4090" dirty="0">
              <a:solidFill>
                <a:schemeClr val="accent4"/>
              </a:solidFill>
              <a:latin typeface="Impact" panose="020B0806030902050204" pitchFamily="34" charset="0"/>
              <a:ea typeface="微软雅黑" panose="020B0503020204020204" pitchFamily="34" charset="-122"/>
            </a:endParaRPr>
          </a:p>
        </p:txBody>
      </p:sp>
      <p:sp>
        <p:nvSpPr>
          <p:cNvPr id="7" name="i$liḋe-TextBox 10"/>
          <p:cNvSpPr txBox="1"/>
          <p:nvPr>
            <p:custDataLst>
              <p:tags r:id="rId5"/>
            </p:custDataLst>
          </p:nvPr>
        </p:nvSpPr>
        <p:spPr>
          <a:xfrm>
            <a:off x="5985856" y="3410965"/>
            <a:ext cx="620683" cy="564321"/>
          </a:xfrm>
          <a:prstGeom prst="rect">
            <a:avLst/>
          </a:prstGeom>
          <a:noFill/>
          <a:effectLst/>
        </p:spPr>
        <p:txBody>
          <a:bodyPr wrap="none">
            <a:normAutofit fontScale="65000" lnSpcReduction="20000"/>
          </a:bodyPr>
          <a:lstStyle/>
          <a:p>
            <a:pPr algn="ctr"/>
            <a:r>
              <a:rPr lang="zh-CN" altLang="en-US" sz="4090" dirty="0">
                <a:solidFill>
                  <a:schemeClr val="accent3"/>
                </a:solidFill>
                <a:latin typeface="Impact" panose="020B0806030902050204" pitchFamily="34" charset="0"/>
                <a:ea typeface="微软雅黑" panose="020B0503020204020204" pitchFamily="34" charset="-122"/>
              </a:rPr>
              <a:t>展</a:t>
            </a:r>
            <a:endParaRPr lang="zh-CN" altLang="en-US" sz="4090" dirty="0">
              <a:solidFill>
                <a:schemeClr val="accent3"/>
              </a:solidFill>
              <a:latin typeface="Impact" panose="020B0806030902050204" pitchFamily="34" charset="0"/>
              <a:ea typeface="微软雅黑" panose="020B0503020204020204" pitchFamily="34" charset="-122"/>
            </a:endParaRPr>
          </a:p>
        </p:txBody>
      </p:sp>
      <p:sp>
        <p:nvSpPr>
          <p:cNvPr id="8" name="i$liḋe-TextBox 11"/>
          <p:cNvSpPr txBox="1"/>
          <p:nvPr>
            <p:custDataLst>
              <p:tags r:id="rId6"/>
            </p:custDataLst>
          </p:nvPr>
        </p:nvSpPr>
        <p:spPr>
          <a:xfrm>
            <a:off x="5134355" y="2717916"/>
            <a:ext cx="593432" cy="564321"/>
          </a:xfrm>
          <a:prstGeom prst="rect">
            <a:avLst/>
          </a:prstGeom>
          <a:noFill/>
          <a:effectLst/>
        </p:spPr>
        <p:txBody>
          <a:bodyPr wrap="none">
            <a:normAutofit fontScale="65000" lnSpcReduction="20000"/>
          </a:bodyPr>
          <a:lstStyle/>
          <a:p>
            <a:pPr algn="ctr"/>
            <a:r>
              <a:rPr lang="zh-CN" altLang="en-US" sz="4090" dirty="0">
                <a:solidFill>
                  <a:schemeClr val="accent2"/>
                </a:solidFill>
                <a:latin typeface="Impact" panose="020B0806030902050204" pitchFamily="34" charset="0"/>
                <a:ea typeface="微软雅黑" panose="020B0503020204020204" pitchFamily="34" charset="-122"/>
              </a:rPr>
              <a:t>结</a:t>
            </a:r>
            <a:endParaRPr lang="zh-CN" altLang="en-US" sz="4090" dirty="0">
              <a:solidFill>
                <a:schemeClr val="accent2"/>
              </a:solidFill>
              <a:latin typeface="Impact" panose="020B0806030902050204" pitchFamily="34" charset="0"/>
              <a:ea typeface="微软雅黑" panose="020B0503020204020204" pitchFamily="34" charset="-122"/>
            </a:endParaRPr>
          </a:p>
        </p:txBody>
      </p:sp>
      <p:sp>
        <p:nvSpPr>
          <p:cNvPr id="9" name="i$liḋe-TextBox 12"/>
          <p:cNvSpPr txBox="1"/>
          <p:nvPr>
            <p:custDataLst>
              <p:tags r:id="rId7"/>
            </p:custDataLst>
          </p:nvPr>
        </p:nvSpPr>
        <p:spPr>
          <a:xfrm>
            <a:off x="5985888" y="2081596"/>
            <a:ext cx="620683" cy="564321"/>
          </a:xfrm>
          <a:prstGeom prst="rect">
            <a:avLst/>
          </a:prstGeom>
          <a:noFill/>
          <a:effectLst/>
        </p:spPr>
        <p:txBody>
          <a:bodyPr wrap="none">
            <a:normAutofit fontScale="75000" lnSpcReduction="20000"/>
          </a:bodyPr>
          <a:lstStyle/>
          <a:p>
            <a:pPr algn="ctr"/>
            <a:endParaRPr lang="en-US" sz="4090" dirty="0">
              <a:solidFill>
                <a:schemeClr val="accent1"/>
              </a:solidFill>
              <a:latin typeface="Impact" panose="020B0806030902050204" pitchFamily="34" charset="0"/>
              <a:ea typeface="微软雅黑" panose="020B0503020204020204" pitchFamily="34" charset="-122"/>
            </a:endParaRPr>
          </a:p>
        </p:txBody>
      </p:sp>
      <p:sp>
        <p:nvSpPr>
          <p:cNvPr id="10" name="îṥļîḑé-Freeform: Shape 29"/>
          <p:cNvSpPr/>
          <p:nvPr>
            <p:custDataLst>
              <p:tags r:id="rId8"/>
            </p:custDataLst>
          </p:nvPr>
        </p:nvSpPr>
        <p:spPr bwMode="auto">
          <a:xfrm>
            <a:off x="5881722" y="2686181"/>
            <a:ext cx="1659639" cy="678375"/>
          </a:xfrm>
          <a:custGeom>
            <a:avLst/>
            <a:gdLst>
              <a:gd name="T0" fmla="*/ 0 w 390"/>
              <a:gd name="T1" fmla="*/ 159 h 159"/>
              <a:gd name="T2" fmla="*/ 390 w 390"/>
              <a:gd name="T3" fmla="*/ 159 h 159"/>
              <a:gd name="T4" fmla="*/ 318 w 390"/>
              <a:gd name="T5" fmla="*/ 0 h 159"/>
              <a:gd name="T6" fmla="*/ 0 w 390"/>
              <a:gd name="T7" fmla="*/ 0 h 159"/>
              <a:gd name="T8" fmla="*/ 0 w 390"/>
              <a:gd name="T9" fmla="*/ 159 h 159"/>
            </a:gdLst>
            <a:ahLst/>
            <a:cxnLst>
              <a:cxn ang="0">
                <a:pos x="T0" y="T1"/>
              </a:cxn>
              <a:cxn ang="0">
                <a:pos x="T2" y="T3"/>
              </a:cxn>
              <a:cxn ang="0">
                <a:pos x="T4" y="T5"/>
              </a:cxn>
              <a:cxn ang="0">
                <a:pos x="T6" y="T7"/>
              </a:cxn>
              <a:cxn ang="0">
                <a:pos x="T8" y="T9"/>
              </a:cxn>
            </a:cxnLst>
            <a:rect l="0" t="0" r="r" b="b"/>
            <a:pathLst>
              <a:path w="390" h="159">
                <a:moveTo>
                  <a:pt x="0" y="159"/>
                </a:moveTo>
                <a:cubicBezTo>
                  <a:pt x="390" y="159"/>
                  <a:pt x="390" y="159"/>
                  <a:pt x="390" y="159"/>
                </a:cubicBezTo>
                <a:cubicBezTo>
                  <a:pt x="378" y="100"/>
                  <a:pt x="353" y="46"/>
                  <a:pt x="318" y="0"/>
                </a:cubicBezTo>
                <a:cubicBezTo>
                  <a:pt x="0" y="0"/>
                  <a:pt x="0" y="0"/>
                  <a:pt x="0" y="0"/>
                </a:cubicBezTo>
                <a:lnTo>
                  <a:pt x="0" y="159"/>
                </a:lnTo>
                <a:close/>
              </a:path>
            </a:pathLst>
          </a:custGeom>
          <a:solidFill>
            <a:schemeClr val="accent2"/>
          </a:solidFill>
          <a:ln>
            <a:noFill/>
          </a:ln>
          <a:effectLst/>
        </p:spPr>
        <p:txBody>
          <a:bodyPr anchor="ctr"/>
          <a:lstStyle/>
          <a:p>
            <a:pPr algn="ctr"/>
            <a:endParaRPr sz="2400" dirty="0">
              <a:latin typeface="微软雅黑" panose="020B0503020204020204" pitchFamily="34" charset="-122"/>
              <a:ea typeface="微软雅黑" panose="020B0503020204020204" pitchFamily="34" charset="-122"/>
            </a:endParaRPr>
          </a:p>
        </p:txBody>
      </p:sp>
      <p:grpSp>
        <p:nvGrpSpPr>
          <p:cNvPr id="11" name="Group 30"/>
          <p:cNvGrpSpPr/>
          <p:nvPr>
            <p:custDataLst>
              <p:tags r:id="rId9"/>
            </p:custDataLst>
          </p:nvPr>
        </p:nvGrpSpPr>
        <p:grpSpPr>
          <a:xfrm>
            <a:off x="6085631" y="2777496"/>
            <a:ext cx="457419" cy="475861"/>
            <a:chOff x="6559550" y="4365626"/>
            <a:chExt cx="590551" cy="614363"/>
          </a:xfrm>
          <a:solidFill>
            <a:schemeClr val="bg1"/>
          </a:solidFill>
        </p:grpSpPr>
        <p:sp>
          <p:nvSpPr>
            <p:cNvPr id="61" name="îṥļîḑé-Freeform: Shape 31"/>
            <p:cNvSpPr/>
            <p:nvPr>
              <p:custDataLst>
                <p:tags r:id="rId10"/>
              </p:custDataLst>
            </p:nvPr>
          </p:nvSpPr>
          <p:spPr bwMode="auto">
            <a:xfrm>
              <a:off x="6648450" y="4365626"/>
              <a:ext cx="280988" cy="125413"/>
            </a:xfrm>
            <a:custGeom>
              <a:avLst/>
              <a:gdLst>
                <a:gd name="T0" fmla="*/ 67 w 422"/>
                <a:gd name="T1" fmla="*/ 137 h 187"/>
                <a:gd name="T2" fmla="*/ 79 w 422"/>
                <a:gd name="T3" fmla="*/ 153 h 187"/>
                <a:gd name="T4" fmla="*/ 81 w 422"/>
                <a:gd name="T5" fmla="*/ 158 h 187"/>
                <a:gd name="T6" fmla="*/ 84 w 422"/>
                <a:gd name="T7" fmla="*/ 162 h 187"/>
                <a:gd name="T8" fmla="*/ 88 w 422"/>
                <a:gd name="T9" fmla="*/ 167 h 187"/>
                <a:gd name="T10" fmla="*/ 114 w 422"/>
                <a:gd name="T11" fmla="*/ 175 h 187"/>
                <a:gd name="T12" fmla="*/ 120 w 422"/>
                <a:gd name="T13" fmla="*/ 174 h 187"/>
                <a:gd name="T14" fmla="*/ 134 w 422"/>
                <a:gd name="T15" fmla="*/ 168 h 187"/>
                <a:gd name="T16" fmla="*/ 139 w 422"/>
                <a:gd name="T17" fmla="*/ 166 h 187"/>
                <a:gd name="T18" fmla="*/ 169 w 422"/>
                <a:gd name="T19" fmla="*/ 157 h 187"/>
                <a:gd name="T20" fmla="*/ 175 w 422"/>
                <a:gd name="T21" fmla="*/ 156 h 187"/>
                <a:gd name="T22" fmla="*/ 233 w 422"/>
                <a:gd name="T23" fmla="*/ 156 h 187"/>
                <a:gd name="T24" fmla="*/ 239 w 422"/>
                <a:gd name="T25" fmla="*/ 157 h 187"/>
                <a:gd name="T26" fmla="*/ 251 w 422"/>
                <a:gd name="T27" fmla="*/ 158 h 187"/>
                <a:gd name="T28" fmla="*/ 295 w 422"/>
                <a:gd name="T29" fmla="*/ 168 h 187"/>
                <a:gd name="T30" fmla="*/ 307 w 422"/>
                <a:gd name="T31" fmla="*/ 172 h 187"/>
                <a:gd name="T32" fmla="*/ 312 w 422"/>
                <a:gd name="T33" fmla="*/ 173 h 187"/>
                <a:gd name="T34" fmla="*/ 352 w 422"/>
                <a:gd name="T35" fmla="*/ 142 h 187"/>
                <a:gd name="T36" fmla="*/ 354 w 422"/>
                <a:gd name="T37" fmla="*/ 136 h 187"/>
                <a:gd name="T38" fmla="*/ 422 w 422"/>
                <a:gd name="T39" fmla="*/ 61 h 187"/>
                <a:gd name="T40" fmla="*/ 422 w 422"/>
                <a:gd name="T41" fmla="*/ 61 h 187"/>
                <a:gd name="T42" fmla="*/ 422 w 422"/>
                <a:gd name="T43" fmla="*/ 57 h 187"/>
                <a:gd name="T44" fmla="*/ 419 w 422"/>
                <a:gd name="T45" fmla="*/ 50 h 187"/>
                <a:gd name="T46" fmla="*/ 416 w 422"/>
                <a:gd name="T47" fmla="*/ 47 h 187"/>
                <a:gd name="T48" fmla="*/ 340 w 422"/>
                <a:gd name="T49" fmla="*/ 53 h 187"/>
                <a:gd name="T50" fmla="*/ 335 w 422"/>
                <a:gd name="T51" fmla="*/ 56 h 187"/>
                <a:gd name="T52" fmla="*/ 300 w 422"/>
                <a:gd name="T53" fmla="*/ 73 h 187"/>
                <a:gd name="T54" fmla="*/ 294 w 422"/>
                <a:gd name="T55" fmla="*/ 75 h 187"/>
                <a:gd name="T56" fmla="*/ 259 w 422"/>
                <a:gd name="T57" fmla="*/ 71 h 187"/>
                <a:gd name="T58" fmla="*/ 253 w 422"/>
                <a:gd name="T59" fmla="*/ 64 h 187"/>
                <a:gd name="T60" fmla="*/ 219 w 422"/>
                <a:gd name="T61" fmla="*/ 8 h 187"/>
                <a:gd name="T62" fmla="*/ 169 w 422"/>
                <a:gd name="T63" fmla="*/ 62 h 187"/>
                <a:gd name="T64" fmla="*/ 157 w 422"/>
                <a:gd name="T65" fmla="*/ 72 h 187"/>
                <a:gd name="T66" fmla="*/ 147 w 422"/>
                <a:gd name="T67" fmla="*/ 73 h 187"/>
                <a:gd name="T68" fmla="*/ 135 w 422"/>
                <a:gd name="T69" fmla="*/ 70 h 187"/>
                <a:gd name="T70" fmla="*/ 122 w 422"/>
                <a:gd name="T71" fmla="*/ 64 h 187"/>
                <a:gd name="T72" fmla="*/ 29 w 422"/>
                <a:gd name="T73" fmla="*/ 46 h 187"/>
                <a:gd name="T74" fmla="*/ 62 w 422"/>
                <a:gd name="T75" fmla="*/ 129 h 187"/>
                <a:gd name="T76" fmla="*/ 67 w 422"/>
                <a:gd name="T77" fmla="*/ 13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2" h="187">
                  <a:moveTo>
                    <a:pt x="67" y="137"/>
                  </a:moveTo>
                  <a:cubicBezTo>
                    <a:pt x="71" y="142"/>
                    <a:pt x="74" y="147"/>
                    <a:pt x="79" y="153"/>
                  </a:cubicBezTo>
                  <a:cubicBezTo>
                    <a:pt x="79" y="155"/>
                    <a:pt x="80" y="156"/>
                    <a:pt x="81" y="158"/>
                  </a:cubicBezTo>
                  <a:cubicBezTo>
                    <a:pt x="82" y="159"/>
                    <a:pt x="83" y="161"/>
                    <a:pt x="84" y="162"/>
                  </a:cubicBezTo>
                  <a:cubicBezTo>
                    <a:pt x="85" y="164"/>
                    <a:pt x="87" y="165"/>
                    <a:pt x="88" y="167"/>
                  </a:cubicBezTo>
                  <a:cubicBezTo>
                    <a:pt x="95" y="173"/>
                    <a:pt x="103" y="177"/>
                    <a:pt x="114" y="175"/>
                  </a:cubicBezTo>
                  <a:cubicBezTo>
                    <a:pt x="116" y="175"/>
                    <a:pt x="118" y="174"/>
                    <a:pt x="120" y="174"/>
                  </a:cubicBezTo>
                  <a:cubicBezTo>
                    <a:pt x="125" y="172"/>
                    <a:pt x="129" y="170"/>
                    <a:pt x="134" y="168"/>
                  </a:cubicBezTo>
                  <a:cubicBezTo>
                    <a:pt x="136" y="168"/>
                    <a:pt x="137" y="167"/>
                    <a:pt x="139" y="166"/>
                  </a:cubicBezTo>
                  <a:cubicBezTo>
                    <a:pt x="150" y="163"/>
                    <a:pt x="159" y="160"/>
                    <a:pt x="169" y="157"/>
                  </a:cubicBezTo>
                  <a:cubicBezTo>
                    <a:pt x="171" y="157"/>
                    <a:pt x="173" y="156"/>
                    <a:pt x="175" y="156"/>
                  </a:cubicBezTo>
                  <a:cubicBezTo>
                    <a:pt x="199" y="155"/>
                    <a:pt x="213" y="155"/>
                    <a:pt x="233" y="156"/>
                  </a:cubicBezTo>
                  <a:cubicBezTo>
                    <a:pt x="235" y="156"/>
                    <a:pt x="237" y="156"/>
                    <a:pt x="239" y="157"/>
                  </a:cubicBezTo>
                  <a:cubicBezTo>
                    <a:pt x="243" y="157"/>
                    <a:pt x="247" y="158"/>
                    <a:pt x="251" y="158"/>
                  </a:cubicBezTo>
                  <a:cubicBezTo>
                    <a:pt x="267" y="160"/>
                    <a:pt x="282" y="165"/>
                    <a:pt x="295" y="168"/>
                  </a:cubicBezTo>
                  <a:cubicBezTo>
                    <a:pt x="299" y="169"/>
                    <a:pt x="303" y="171"/>
                    <a:pt x="307" y="172"/>
                  </a:cubicBezTo>
                  <a:cubicBezTo>
                    <a:pt x="309" y="172"/>
                    <a:pt x="310" y="173"/>
                    <a:pt x="312" y="173"/>
                  </a:cubicBezTo>
                  <a:cubicBezTo>
                    <a:pt x="339" y="187"/>
                    <a:pt x="346" y="167"/>
                    <a:pt x="352" y="142"/>
                  </a:cubicBezTo>
                  <a:cubicBezTo>
                    <a:pt x="353" y="140"/>
                    <a:pt x="353" y="138"/>
                    <a:pt x="354" y="136"/>
                  </a:cubicBezTo>
                  <a:cubicBezTo>
                    <a:pt x="365" y="107"/>
                    <a:pt x="397" y="86"/>
                    <a:pt x="422" y="61"/>
                  </a:cubicBezTo>
                  <a:cubicBezTo>
                    <a:pt x="422" y="61"/>
                    <a:pt x="422" y="61"/>
                    <a:pt x="422" y="61"/>
                  </a:cubicBezTo>
                  <a:cubicBezTo>
                    <a:pt x="422" y="59"/>
                    <a:pt x="422" y="58"/>
                    <a:pt x="422" y="57"/>
                  </a:cubicBezTo>
                  <a:cubicBezTo>
                    <a:pt x="421" y="54"/>
                    <a:pt x="420" y="51"/>
                    <a:pt x="419" y="50"/>
                  </a:cubicBezTo>
                  <a:cubicBezTo>
                    <a:pt x="418" y="49"/>
                    <a:pt x="417" y="48"/>
                    <a:pt x="416" y="47"/>
                  </a:cubicBezTo>
                  <a:cubicBezTo>
                    <a:pt x="389" y="32"/>
                    <a:pt x="365" y="43"/>
                    <a:pt x="340" y="53"/>
                  </a:cubicBezTo>
                  <a:cubicBezTo>
                    <a:pt x="338" y="54"/>
                    <a:pt x="337" y="55"/>
                    <a:pt x="335" y="56"/>
                  </a:cubicBezTo>
                  <a:cubicBezTo>
                    <a:pt x="323" y="63"/>
                    <a:pt x="312" y="69"/>
                    <a:pt x="300" y="73"/>
                  </a:cubicBezTo>
                  <a:cubicBezTo>
                    <a:pt x="298" y="74"/>
                    <a:pt x="296" y="75"/>
                    <a:pt x="294" y="75"/>
                  </a:cubicBezTo>
                  <a:cubicBezTo>
                    <a:pt x="278" y="79"/>
                    <a:pt x="266" y="78"/>
                    <a:pt x="259" y="71"/>
                  </a:cubicBezTo>
                  <a:cubicBezTo>
                    <a:pt x="257" y="69"/>
                    <a:pt x="255" y="67"/>
                    <a:pt x="253" y="64"/>
                  </a:cubicBezTo>
                  <a:cubicBezTo>
                    <a:pt x="239" y="49"/>
                    <a:pt x="241" y="18"/>
                    <a:pt x="219" y="8"/>
                  </a:cubicBezTo>
                  <a:cubicBezTo>
                    <a:pt x="184" y="0"/>
                    <a:pt x="184" y="44"/>
                    <a:pt x="169" y="62"/>
                  </a:cubicBezTo>
                  <a:cubicBezTo>
                    <a:pt x="166" y="66"/>
                    <a:pt x="162" y="70"/>
                    <a:pt x="157" y="72"/>
                  </a:cubicBezTo>
                  <a:cubicBezTo>
                    <a:pt x="154" y="73"/>
                    <a:pt x="151" y="73"/>
                    <a:pt x="147" y="73"/>
                  </a:cubicBezTo>
                  <a:cubicBezTo>
                    <a:pt x="143" y="72"/>
                    <a:pt x="139" y="71"/>
                    <a:pt x="135" y="70"/>
                  </a:cubicBezTo>
                  <a:cubicBezTo>
                    <a:pt x="131" y="68"/>
                    <a:pt x="126" y="66"/>
                    <a:pt x="122" y="64"/>
                  </a:cubicBezTo>
                  <a:cubicBezTo>
                    <a:pt x="91" y="50"/>
                    <a:pt x="59" y="23"/>
                    <a:pt x="29" y="46"/>
                  </a:cubicBezTo>
                  <a:cubicBezTo>
                    <a:pt x="0" y="75"/>
                    <a:pt x="51" y="100"/>
                    <a:pt x="62" y="129"/>
                  </a:cubicBezTo>
                  <a:cubicBezTo>
                    <a:pt x="64" y="131"/>
                    <a:pt x="65" y="134"/>
                    <a:pt x="67"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62" name="îṥļîḑé-Freeform: Shape 32"/>
            <p:cNvSpPr/>
            <p:nvPr>
              <p:custDataLst>
                <p:tags r:id="rId11"/>
              </p:custDataLst>
            </p:nvPr>
          </p:nvSpPr>
          <p:spPr bwMode="auto">
            <a:xfrm>
              <a:off x="6916738" y="4552951"/>
              <a:ext cx="200025" cy="238125"/>
            </a:xfrm>
            <a:custGeom>
              <a:avLst/>
              <a:gdLst>
                <a:gd name="T0" fmla="*/ 22 w 298"/>
                <a:gd name="T1" fmla="*/ 356 h 356"/>
                <a:gd name="T2" fmla="*/ 91 w 298"/>
                <a:gd name="T3" fmla="*/ 310 h 356"/>
                <a:gd name="T4" fmla="*/ 280 w 298"/>
                <a:gd name="T5" fmla="*/ 46 h 356"/>
                <a:gd name="T6" fmla="*/ 276 w 298"/>
                <a:gd name="T7" fmla="*/ 0 h 356"/>
                <a:gd name="T8" fmla="*/ 206 w 298"/>
                <a:gd name="T9" fmla="*/ 46 h 356"/>
                <a:gd name="T10" fmla="*/ 18 w 298"/>
                <a:gd name="T11" fmla="*/ 310 h 356"/>
                <a:gd name="T12" fmla="*/ 22 w 298"/>
                <a:gd name="T13" fmla="*/ 356 h 356"/>
              </a:gdLst>
              <a:ahLst/>
              <a:cxnLst>
                <a:cxn ang="0">
                  <a:pos x="T0" y="T1"/>
                </a:cxn>
                <a:cxn ang="0">
                  <a:pos x="T2" y="T3"/>
                </a:cxn>
                <a:cxn ang="0">
                  <a:pos x="T4" y="T5"/>
                </a:cxn>
                <a:cxn ang="0">
                  <a:pos x="T6" y="T7"/>
                </a:cxn>
                <a:cxn ang="0">
                  <a:pos x="T8" y="T9"/>
                </a:cxn>
                <a:cxn ang="0">
                  <a:pos x="T10" y="T11"/>
                </a:cxn>
                <a:cxn ang="0">
                  <a:pos x="T12" y="T13"/>
                </a:cxn>
              </a:cxnLst>
              <a:rect l="0" t="0" r="r" b="b"/>
              <a:pathLst>
                <a:path w="298" h="356">
                  <a:moveTo>
                    <a:pt x="22" y="356"/>
                  </a:moveTo>
                  <a:cubicBezTo>
                    <a:pt x="42" y="356"/>
                    <a:pt x="73" y="335"/>
                    <a:pt x="91" y="310"/>
                  </a:cubicBezTo>
                  <a:cubicBezTo>
                    <a:pt x="280" y="46"/>
                    <a:pt x="280" y="46"/>
                    <a:pt x="280" y="46"/>
                  </a:cubicBezTo>
                  <a:cubicBezTo>
                    <a:pt x="298" y="20"/>
                    <a:pt x="296" y="0"/>
                    <a:pt x="276" y="0"/>
                  </a:cubicBezTo>
                  <a:cubicBezTo>
                    <a:pt x="256" y="0"/>
                    <a:pt x="224" y="20"/>
                    <a:pt x="206" y="46"/>
                  </a:cubicBezTo>
                  <a:cubicBezTo>
                    <a:pt x="18" y="310"/>
                    <a:pt x="18" y="310"/>
                    <a:pt x="18" y="310"/>
                  </a:cubicBezTo>
                  <a:cubicBezTo>
                    <a:pt x="0" y="335"/>
                    <a:pt x="1" y="356"/>
                    <a:pt x="22" y="3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63" name="îṥļîḑé-Freeform: Shape 33"/>
            <p:cNvSpPr/>
            <p:nvPr>
              <p:custDataLst>
                <p:tags r:id="rId12"/>
              </p:custDataLst>
            </p:nvPr>
          </p:nvSpPr>
          <p:spPr bwMode="auto">
            <a:xfrm>
              <a:off x="6883400" y="4546601"/>
              <a:ext cx="119063" cy="111125"/>
            </a:xfrm>
            <a:custGeom>
              <a:avLst/>
              <a:gdLst>
                <a:gd name="T0" fmla="*/ 26 w 178"/>
                <a:gd name="T1" fmla="*/ 21 h 167"/>
                <a:gd name="T2" fmla="*/ 7 w 178"/>
                <a:gd name="T3" fmla="*/ 47 h 167"/>
                <a:gd name="T4" fmla="*/ 0 w 178"/>
                <a:gd name="T5" fmla="*/ 83 h 167"/>
                <a:gd name="T6" fmla="*/ 7 w 178"/>
                <a:gd name="T7" fmla="*/ 120 h 167"/>
                <a:gd name="T8" fmla="*/ 26 w 178"/>
                <a:gd name="T9" fmla="*/ 146 h 167"/>
                <a:gd name="T10" fmla="*/ 54 w 178"/>
                <a:gd name="T11" fmla="*/ 162 h 167"/>
                <a:gd name="T12" fmla="*/ 89 w 178"/>
                <a:gd name="T13" fmla="*/ 167 h 167"/>
                <a:gd name="T14" fmla="*/ 125 w 178"/>
                <a:gd name="T15" fmla="*/ 162 h 167"/>
                <a:gd name="T16" fmla="*/ 153 w 178"/>
                <a:gd name="T17" fmla="*/ 146 h 167"/>
                <a:gd name="T18" fmla="*/ 171 w 178"/>
                <a:gd name="T19" fmla="*/ 120 h 167"/>
                <a:gd name="T20" fmla="*/ 178 w 178"/>
                <a:gd name="T21" fmla="*/ 83 h 167"/>
                <a:gd name="T22" fmla="*/ 171 w 178"/>
                <a:gd name="T23" fmla="*/ 47 h 167"/>
                <a:gd name="T24" fmla="*/ 153 w 178"/>
                <a:gd name="T25" fmla="*/ 21 h 167"/>
                <a:gd name="T26" fmla="*/ 125 w 178"/>
                <a:gd name="T27" fmla="*/ 5 h 167"/>
                <a:gd name="T28" fmla="*/ 89 w 178"/>
                <a:gd name="T29" fmla="*/ 0 h 167"/>
                <a:gd name="T30" fmla="*/ 54 w 178"/>
                <a:gd name="T31" fmla="*/ 5 h 167"/>
                <a:gd name="T32" fmla="*/ 26 w 178"/>
                <a:gd name="T33" fmla="*/ 21 h 167"/>
                <a:gd name="T34" fmla="*/ 66 w 178"/>
                <a:gd name="T35" fmla="*/ 40 h 167"/>
                <a:gd name="T36" fmla="*/ 89 w 178"/>
                <a:gd name="T37" fmla="*/ 27 h 167"/>
                <a:gd name="T38" fmla="*/ 112 w 178"/>
                <a:gd name="T39" fmla="*/ 40 h 167"/>
                <a:gd name="T40" fmla="*/ 122 w 178"/>
                <a:gd name="T41" fmla="*/ 83 h 167"/>
                <a:gd name="T42" fmla="*/ 112 w 178"/>
                <a:gd name="T43" fmla="*/ 127 h 167"/>
                <a:gd name="T44" fmla="*/ 89 w 178"/>
                <a:gd name="T45" fmla="*/ 139 h 167"/>
                <a:gd name="T46" fmla="*/ 66 w 178"/>
                <a:gd name="T47" fmla="*/ 127 h 167"/>
                <a:gd name="T48" fmla="*/ 56 w 178"/>
                <a:gd name="T49" fmla="*/ 83 h 167"/>
                <a:gd name="T50" fmla="*/ 66 w 178"/>
                <a:gd name="T51" fmla="*/ 4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8" h="167">
                  <a:moveTo>
                    <a:pt x="26" y="21"/>
                  </a:moveTo>
                  <a:cubicBezTo>
                    <a:pt x="18" y="28"/>
                    <a:pt x="12" y="36"/>
                    <a:pt x="7" y="47"/>
                  </a:cubicBezTo>
                  <a:cubicBezTo>
                    <a:pt x="3" y="57"/>
                    <a:pt x="0" y="70"/>
                    <a:pt x="0" y="83"/>
                  </a:cubicBezTo>
                  <a:cubicBezTo>
                    <a:pt x="0" y="97"/>
                    <a:pt x="3" y="110"/>
                    <a:pt x="7" y="120"/>
                  </a:cubicBezTo>
                  <a:cubicBezTo>
                    <a:pt x="12" y="131"/>
                    <a:pt x="18" y="139"/>
                    <a:pt x="26" y="146"/>
                  </a:cubicBezTo>
                  <a:cubicBezTo>
                    <a:pt x="33" y="153"/>
                    <a:pt x="43" y="158"/>
                    <a:pt x="54" y="162"/>
                  </a:cubicBezTo>
                  <a:cubicBezTo>
                    <a:pt x="64" y="166"/>
                    <a:pt x="76" y="167"/>
                    <a:pt x="89" y="167"/>
                  </a:cubicBezTo>
                  <a:cubicBezTo>
                    <a:pt x="102" y="167"/>
                    <a:pt x="114" y="166"/>
                    <a:pt x="125" y="162"/>
                  </a:cubicBezTo>
                  <a:cubicBezTo>
                    <a:pt x="136" y="158"/>
                    <a:pt x="145" y="153"/>
                    <a:pt x="153" y="146"/>
                  </a:cubicBezTo>
                  <a:cubicBezTo>
                    <a:pt x="161" y="139"/>
                    <a:pt x="167" y="131"/>
                    <a:pt x="171" y="120"/>
                  </a:cubicBezTo>
                  <a:cubicBezTo>
                    <a:pt x="176" y="110"/>
                    <a:pt x="178" y="97"/>
                    <a:pt x="178" y="83"/>
                  </a:cubicBezTo>
                  <a:cubicBezTo>
                    <a:pt x="178" y="70"/>
                    <a:pt x="176" y="57"/>
                    <a:pt x="171" y="47"/>
                  </a:cubicBezTo>
                  <a:cubicBezTo>
                    <a:pt x="167" y="36"/>
                    <a:pt x="161" y="28"/>
                    <a:pt x="153" y="21"/>
                  </a:cubicBezTo>
                  <a:cubicBezTo>
                    <a:pt x="145" y="14"/>
                    <a:pt x="136" y="8"/>
                    <a:pt x="125" y="5"/>
                  </a:cubicBezTo>
                  <a:cubicBezTo>
                    <a:pt x="114" y="1"/>
                    <a:pt x="102" y="0"/>
                    <a:pt x="89" y="0"/>
                  </a:cubicBezTo>
                  <a:cubicBezTo>
                    <a:pt x="76" y="0"/>
                    <a:pt x="64" y="1"/>
                    <a:pt x="54" y="5"/>
                  </a:cubicBezTo>
                  <a:cubicBezTo>
                    <a:pt x="43" y="8"/>
                    <a:pt x="33" y="14"/>
                    <a:pt x="26" y="21"/>
                  </a:cubicBezTo>
                  <a:close/>
                  <a:moveTo>
                    <a:pt x="66" y="40"/>
                  </a:moveTo>
                  <a:cubicBezTo>
                    <a:pt x="73" y="32"/>
                    <a:pt x="80" y="27"/>
                    <a:pt x="89" y="27"/>
                  </a:cubicBezTo>
                  <a:cubicBezTo>
                    <a:pt x="98" y="27"/>
                    <a:pt x="106" y="32"/>
                    <a:pt x="112" y="40"/>
                  </a:cubicBezTo>
                  <a:cubicBezTo>
                    <a:pt x="119" y="49"/>
                    <a:pt x="122" y="63"/>
                    <a:pt x="122" y="83"/>
                  </a:cubicBezTo>
                  <a:cubicBezTo>
                    <a:pt x="122" y="104"/>
                    <a:pt x="119" y="118"/>
                    <a:pt x="112" y="127"/>
                  </a:cubicBezTo>
                  <a:cubicBezTo>
                    <a:pt x="106" y="135"/>
                    <a:pt x="98" y="139"/>
                    <a:pt x="89" y="139"/>
                  </a:cubicBezTo>
                  <a:cubicBezTo>
                    <a:pt x="80" y="139"/>
                    <a:pt x="73" y="135"/>
                    <a:pt x="66" y="127"/>
                  </a:cubicBezTo>
                  <a:cubicBezTo>
                    <a:pt x="59" y="118"/>
                    <a:pt x="56" y="104"/>
                    <a:pt x="56" y="83"/>
                  </a:cubicBezTo>
                  <a:cubicBezTo>
                    <a:pt x="56" y="63"/>
                    <a:pt x="59" y="49"/>
                    <a:pt x="6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64" name="îṥļîḑé-Freeform: Shape 34"/>
            <p:cNvSpPr/>
            <p:nvPr>
              <p:custDataLst>
                <p:tags r:id="rId13"/>
              </p:custDataLst>
            </p:nvPr>
          </p:nvSpPr>
          <p:spPr bwMode="auto">
            <a:xfrm>
              <a:off x="7031038" y="4684713"/>
              <a:ext cx="119063" cy="112713"/>
            </a:xfrm>
            <a:custGeom>
              <a:avLst/>
              <a:gdLst>
                <a:gd name="T0" fmla="*/ 172 w 178"/>
                <a:gd name="T1" fmla="*/ 47 h 168"/>
                <a:gd name="T2" fmla="*/ 153 w 178"/>
                <a:gd name="T3" fmla="*/ 21 h 168"/>
                <a:gd name="T4" fmla="*/ 125 w 178"/>
                <a:gd name="T5" fmla="*/ 5 h 168"/>
                <a:gd name="T6" fmla="*/ 89 w 178"/>
                <a:gd name="T7" fmla="*/ 0 h 168"/>
                <a:gd name="T8" fmla="*/ 54 w 178"/>
                <a:gd name="T9" fmla="*/ 5 h 168"/>
                <a:gd name="T10" fmla="*/ 26 w 178"/>
                <a:gd name="T11" fmla="*/ 21 h 168"/>
                <a:gd name="T12" fmla="*/ 7 w 178"/>
                <a:gd name="T13" fmla="*/ 47 h 168"/>
                <a:gd name="T14" fmla="*/ 0 w 178"/>
                <a:gd name="T15" fmla="*/ 84 h 168"/>
                <a:gd name="T16" fmla="*/ 7 w 178"/>
                <a:gd name="T17" fmla="*/ 121 h 168"/>
                <a:gd name="T18" fmla="*/ 26 w 178"/>
                <a:gd name="T19" fmla="*/ 147 h 168"/>
                <a:gd name="T20" fmla="*/ 54 w 178"/>
                <a:gd name="T21" fmla="*/ 163 h 168"/>
                <a:gd name="T22" fmla="*/ 89 w 178"/>
                <a:gd name="T23" fmla="*/ 168 h 168"/>
                <a:gd name="T24" fmla="*/ 125 w 178"/>
                <a:gd name="T25" fmla="*/ 163 h 168"/>
                <a:gd name="T26" fmla="*/ 153 w 178"/>
                <a:gd name="T27" fmla="*/ 147 h 168"/>
                <a:gd name="T28" fmla="*/ 172 w 178"/>
                <a:gd name="T29" fmla="*/ 121 h 168"/>
                <a:gd name="T30" fmla="*/ 178 w 178"/>
                <a:gd name="T31" fmla="*/ 84 h 168"/>
                <a:gd name="T32" fmla="*/ 172 w 178"/>
                <a:gd name="T33" fmla="*/ 47 h 168"/>
                <a:gd name="T34" fmla="*/ 113 w 178"/>
                <a:gd name="T35" fmla="*/ 127 h 168"/>
                <a:gd name="T36" fmla="*/ 89 w 178"/>
                <a:gd name="T37" fmla="*/ 140 h 168"/>
                <a:gd name="T38" fmla="*/ 66 w 178"/>
                <a:gd name="T39" fmla="*/ 127 h 168"/>
                <a:gd name="T40" fmla="*/ 56 w 178"/>
                <a:gd name="T41" fmla="*/ 84 h 168"/>
                <a:gd name="T42" fmla="*/ 66 w 178"/>
                <a:gd name="T43" fmla="*/ 41 h 168"/>
                <a:gd name="T44" fmla="*/ 89 w 178"/>
                <a:gd name="T45" fmla="*/ 28 h 168"/>
                <a:gd name="T46" fmla="*/ 113 w 178"/>
                <a:gd name="T47" fmla="*/ 41 h 168"/>
                <a:gd name="T48" fmla="*/ 123 w 178"/>
                <a:gd name="T49" fmla="*/ 84 h 168"/>
                <a:gd name="T50" fmla="*/ 113 w 178"/>
                <a:gd name="T51" fmla="*/ 12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8" h="168">
                  <a:moveTo>
                    <a:pt x="172" y="47"/>
                  </a:moveTo>
                  <a:cubicBezTo>
                    <a:pt x="167" y="37"/>
                    <a:pt x="161" y="28"/>
                    <a:pt x="153" y="21"/>
                  </a:cubicBezTo>
                  <a:cubicBezTo>
                    <a:pt x="145" y="14"/>
                    <a:pt x="136" y="9"/>
                    <a:pt x="125" y="5"/>
                  </a:cubicBezTo>
                  <a:cubicBezTo>
                    <a:pt x="114" y="2"/>
                    <a:pt x="102" y="0"/>
                    <a:pt x="89" y="0"/>
                  </a:cubicBezTo>
                  <a:cubicBezTo>
                    <a:pt x="77" y="0"/>
                    <a:pt x="65" y="2"/>
                    <a:pt x="54" y="5"/>
                  </a:cubicBezTo>
                  <a:cubicBezTo>
                    <a:pt x="43" y="9"/>
                    <a:pt x="34" y="14"/>
                    <a:pt x="26" y="21"/>
                  </a:cubicBezTo>
                  <a:cubicBezTo>
                    <a:pt x="18" y="28"/>
                    <a:pt x="12" y="37"/>
                    <a:pt x="7" y="47"/>
                  </a:cubicBezTo>
                  <a:cubicBezTo>
                    <a:pt x="3" y="58"/>
                    <a:pt x="0" y="70"/>
                    <a:pt x="0" y="84"/>
                  </a:cubicBezTo>
                  <a:cubicBezTo>
                    <a:pt x="0" y="98"/>
                    <a:pt x="3" y="110"/>
                    <a:pt x="7" y="121"/>
                  </a:cubicBezTo>
                  <a:cubicBezTo>
                    <a:pt x="12" y="131"/>
                    <a:pt x="18" y="140"/>
                    <a:pt x="26" y="147"/>
                  </a:cubicBezTo>
                  <a:cubicBezTo>
                    <a:pt x="34" y="154"/>
                    <a:pt x="43" y="159"/>
                    <a:pt x="54" y="163"/>
                  </a:cubicBezTo>
                  <a:cubicBezTo>
                    <a:pt x="65" y="166"/>
                    <a:pt x="77" y="168"/>
                    <a:pt x="89" y="168"/>
                  </a:cubicBezTo>
                  <a:cubicBezTo>
                    <a:pt x="102" y="168"/>
                    <a:pt x="114" y="166"/>
                    <a:pt x="125" y="163"/>
                  </a:cubicBezTo>
                  <a:cubicBezTo>
                    <a:pt x="136" y="159"/>
                    <a:pt x="145" y="154"/>
                    <a:pt x="153" y="147"/>
                  </a:cubicBezTo>
                  <a:cubicBezTo>
                    <a:pt x="161" y="140"/>
                    <a:pt x="167" y="131"/>
                    <a:pt x="172" y="121"/>
                  </a:cubicBezTo>
                  <a:cubicBezTo>
                    <a:pt x="176" y="110"/>
                    <a:pt x="178" y="98"/>
                    <a:pt x="178" y="84"/>
                  </a:cubicBezTo>
                  <a:cubicBezTo>
                    <a:pt x="178" y="70"/>
                    <a:pt x="176" y="58"/>
                    <a:pt x="172" y="47"/>
                  </a:cubicBezTo>
                  <a:close/>
                  <a:moveTo>
                    <a:pt x="113" y="127"/>
                  </a:moveTo>
                  <a:cubicBezTo>
                    <a:pt x="106" y="136"/>
                    <a:pt x="98" y="140"/>
                    <a:pt x="89" y="140"/>
                  </a:cubicBezTo>
                  <a:cubicBezTo>
                    <a:pt x="81" y="140"/>
                    <a:pt x="73" y="136"/>
                    <a:pt x="66" y="127"/>
                  </a:cubicBezTo>
                  <a:cubicBezTo>
                    <a:pt x="60" y="119"/>
                    <a:pt x="56" y="104"/>
                    <a:pt x="56" y="84"/>
                  </a:cubicBezTo>
                  <a:cubicBezTo>
                    <a:pt x="56" y="64"/>
                    <a:pt x="60" y="49"/>
                    <a:pt x="66" y="41"/>
                  </a:cubicBezTo>
                  <a:cubicBezTo>
                    <a:pt x="73" y="32"/>
                    <a:pt x="81" y="28"/>
                    <a:pt x="89" y="28"/>
                  </a:cubicBezTo>
                  <a:cubicBezTo>
                    <a:pt x="98" y="28"/>
                    <a:pt x="106" y="32"/>
                    <a:pt x="113" y="41"/>
                  </a:cubicBezTo>
                  <a:cubicBezTo>
                    <a:pt x="119" y="49"/>
                    <a:pt x="123" y="64"/>
                    <a:pt x="123" y="84"/>
                  </a:cubicBezTo>
                  <a:cubicBezTo>
                    <a:pt x="123" y="104"/>
                    <a:pt x="119" y="119"/>
                    <a:pt x="113"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65" name="îṥļîḑé-Freeform: Shape 35"/>
            <p:cNvSpPr/>
            <p:nvPr>
              <p:custDataLst>
                <p:tags r:id="rId14"/>
              </p:custDataLst>
            </p:nvPr>
          </p:nvSpPr>
          <p:spPr bwMode="auto">
            <a:xfrm>
              <a:off x="6559550" y="4492626"/>
              <a:ext cx="455613" cy="487363"/>
            </a:xfrm>
            <a:custGeom>
              <a:avLst/>
              <a:gdLst>
                <a:gd name="T0" fmla="*/ 670 w 681"/>
                <a:gd name="T1" fmla="*/ 409 h 729"/>
                <a:gd name="T2" fmla="*/ 659 w 681"/>
                <a:gd name="T3" fmla="*/ 423 h 729"/>
                <a:gd name="T4" fmla="*/ 612 w 681"/>
                <a:gd name="T5" fmla="*/ 467 h 729"/>
                <a:gd name="T6" fmla="*/ 594 w 681"/>
                <a:gd name="T7" fmla="*/ 515 h 729"/>
                <a:gd name="T8" fmla="*/ 386 w 681"/>
                <a:gd name="T9" fmla="*/ 666 h 729"/>
                <a:gd name="T10" fmla="*/ 346 w 681"/>
                <a:gd name="T11" fmla="*/ 668 h 729"/>
                <a:gd name="T12" fmla="*/ 90 w 681"/>
                <a:gd name="T13" fmla="*/ 497 h 729"/>
                <a:gd name="T14" fmla="*/ 82 w 681"/>
                <a:gd name="T15" fmla="*/ 474 h 729"/>
                <a:gd name="T16" fmla="*/ 72 w 681"/>
                <a:gd name="T17" fmla="*/ 431 h 729"/>
                <a:gd name="T18" fmla="*/ 116 w 681"/>
                <a:gd name="T19" fmla="*/ 238 h 729"/>
                <a:gd name="T20" fmla="*/ 207 w 681"/>
                <a:gd name="T21" fmla="*/ 153 h 729"/>
                <a:gd name="T22" fmla="*/ 214 w 681"/>
                <a:gd name="T23" fmla="*/ 148 h 729"/>
                <a:gd name="T24" fmla="*/ 220 w 681"/>
                <a:gd name="T25" fmla="*/ 142 h 729"/>
                <a:gd name="T26" fmla="*/ 221 w 681"/>
                <a:gd name="T27" fmla="*/ 141 h 729"/>
                <a:gd name="T28" fmla="*/ 226 w 681"/>
                <a:gd name="T29" fmla="*/ 136 h 729"/>
                <a:gd name="T30" fmla="*/ 229 w 681"/>
                <a:gd name="T31" fmla="*/ 131 h 729"/>
                <a:gd name="T32" fmla="*/ 249 w 681"/>
                <a:gd name="T33" fmla="*/ 107 h 729"/>
                <a:gd name="T34" fmla="*/ 260 w 681"/>
                <a:gd name="T35" fmla="*/ 96 h 729"/>
                <a:gd name="T36" fmla="*/ 260 w 681"/>
                <a:gd name="T37" fmla="*/ 96 h 729"/>
                <a:gd name="T38" fmla="*/ 261 w 681"/>
                <a:gd name="T39" fmla="*/ 95 h 729"/>
                <a:gd name="T40" fmla="*/ 346 w 681"/>
                <a:gd name="T41" fmla="*/ 61 h 729"/>
                <a:gd name="T42" fmla="*/ 382 w 681"/>
                <a:gd name="T43" fmla="*/ 67 h 729"/>
                <a:gd name="T44" fmla="*/ 385 w 681"/>
                <a:gd name="T45" fmla="*/ 67 h 729"/>
                <a:gd name="T46" fmla="*/ 388 w 681"/>
                <a:gd name="T47" fmla="*/ 68 h 729"/>
                <a:gd name="T48" fmla="*/ 402 w 681"/>
                <a:gd name="T49" fmla="*/ 72 h 729"/>
                <a:gd name="T50" fmla="*/ 453 w 681"/>
                <a:gd name="T51" fmla="*/ 113 h 729"/>
                <a:gd name="T52" fmla="*/ 454 w 681"/>
                <a:gd name="T53" fmla="*/ 111 h 729"/>
                <a:gd name="T54" fmla="*/ 483 w 681"/>
                <a:gd name="T55" fmla="*/ 71 h 729"/>
                <a:gd name="T56" fmla="*/ 492 w 681"/>
                <a:gd name="T57" fmla="*/ 64 h 729"/>
                <a:gd name="T58" fmla="*/ 423 w 681"/>
                <a:gd name="T59" fmla="*/ 16 h 729"/>
                <a:gd name="T60" fmla="*/ 402 w 681"/>
                <a:gd name="T61" fmla="*/ 9 h 729"/>
                <a:gd name="T62" fmla="*/ 346 w 681"/>
                <a:gd name="T63" fmla="*/ 0 h 729"/>
                <a:gd name="T64" fmla="*/ 220 w 681"/>
                <a:gd name="T65" fmla="*/ 50 h 729"/>
                <a:gd name="T66" fmla="*/ 205 w 681"/>
                <a:gd name="T67" fmla="*/ 65 h 729"/>
                <a:gd name="T68" fmla="*/ 178 w 681"/>
                <a:gd name="T69" fmla="*/ 98 h 729"/>
                <a:gd name="T70" fmla="*/ 176 w 681"/>
                <a:gd name="T71" fmla="*/ 100 h 729"/>
                <a:gd name="T72" fmla="*/ 66 w 681"/>
                <a:gd name="T73" fmla="*/ 204 h 729"/>
                <a:gd name="T74" fmla="*/ 13 w 681"/>
                <a:gd name="T75" fmla="*/ 440 h 729"/>
                <a:gd name="T76" fmla="*/ 24 w 681"/>
                <a:gd name="T77" fmla="*/ 492 h 729"/>
                <a:gd name="T78" fmla="*/ 31 w 681"/>
                <a:gd name="T79" fmla="*/ 511 h 729"/>
                <a:gd name="T80" fmla="*/ 346 w 681"/>
                <a:gd name="T81" fmla="*/ 729 h 729"/>
                <a:gd name="T82" fmla="*/ 395 w 681"/>
                <a:gd name="T83" fmla="*/ 725 h 729"/>
                <a:gd name="T84" fmla="*/ 652 w 681"/>
                <a:gd name="T85" fmla="*/ 535 h 729"/>
                <a:gd name="T86" fmla="*/ 681 w 681"/>
                <a:gd name="T87" fmla="*/ 435 h 729"/>
                <a:gd name="T88" fmla="*/ 675 w 681"/>
                <a:gd name="T89" fmla="*/ 425 h 729"/>
                <a:gd name="T90" fmla="*/ 670 w 681"/>
                <a:gd name="T91" fmla="*/ 40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1" h="729">
                  <a:moveTo>
                    <a:pt x="670" y="409"/>
                  </a:moveTo>
                  <a:cubicBezTo>
                    <a:pt x="659" y="423"/>
                    <a:pt x="659" y="423"/>
                    <a:pt x="659" y="423"/>
                  </a:cubicBezTo>
                  <a:cubicBezTo>
                    <a:pt x="648" y="439"/>
                    <a:pt x="631" y="455"/>
                    <a:pt x="612" y="467"/>
                  </a:cubicBezTo>
                  <a:cubicBezTo>
                    <a:pt x="608" y="484"/>
                    <a:pt x="602" y="500"/>
                    <a:pt x="594" y="515"/>
                  </a:cubicBezTo>
                  <a:cubicBezTo>
                    <a:pt x="555" y="593"/>
                    <a:pt x="479" y="652"/>
                    <a:pt x="386" y="666"/>
                  </a:cubicBezTo>
                  <a:cubicBezTo>
                    <a:pt x="373" y="668"/>
                    <a:pt x="359" y="668"/>
                    <a:pt x="346" y="668"/>
                  </a:cubicBezTo>
                  <a:cubicBezTo>
                    <a:pt x="234" y="668"/>
                    <a:pt x="133" y="599"/>
                    <a:pt x="90" y="497"/>
                  </a:cubicBezTo>
                  <a:cubicBezTo>
                    <a:pt x="87" y="489"/>
                    <a:pt x="85" y="482"/>
                    <a:pt x="82" y="474"/>
                  </a:cubicBezTo>
                  <a:cubicBezTo>
                    <a:pt x="78" y="460"/>
                    <a:pt x="75" y="446"/>
                    <a:pt x="72" y="431"/>
                  </a:cubicBezTo>
                  <a:cubicBezTo>
                    <a:pt x="63" y="364"/>
                    <a:pt x="78" y="295"/>
                    <a:pt x="116" y="238"/>
                  </a:cubicBezTo>
                  <a:cubicBezTo>
                    <a:pt x="140" y="203"/>
                    <a:pt x="171" y="174"/>
                    <a:pt x="207" y="153"/>
                  </a:cubicBezTo>
                  <a:cubicBezTo>
                    <a:pt x="214" y="148"/>
                    <a:pt x="214" y="148"/>
                    <a:pt x="214" y="148"/>
                  </a:cubicBezTo>
                  <a:cubicBezTo>
                    <a:pt x="220" y="142"/>
                    <a:pt x="220" y="142"/>
                    <a:pt x="220" y="142"/>
                  </a:cubicBezTo>
                  <a:cubicBezTo>
                    <a:pt x="221" y="141"/>
                    <a:pt x="221" y="141"/>
                    <a:pt x="221" y="141"/>
                  </a:cubicBezTo>
                  <a:cubicBezTo>
                    <a:pt x="226" y="136"/>
                    <a:pt x="226" y="136"/>
                    <a:pt x="226" y="136"/>
                  </a:cubicBezTo>
                  <a:cubicBezTo>
                    <a:pt x="229" y="131"/>
                    <a:pt x="229" y="131"/>
                    <a:pt x="229" y="131"/>
                  </a:cubicBezTo>
                  <a:cubicBezTo>
                    <a:pt x="235" y="122"/>
                    <a:pt x="241" y="114"/>
                    <a:pt x="249" y="107"/>
                  </a:cubicBezTo>
                  <a:cubicBezTo>
                    <a:pt x="252" y="103"/>
                    <a:pt x="256" y="99"/>
                    <a:pt x="260" y="96"/>
                  </a:cubicBezTo>
                  <a:cubicBezTo>
                    <a:pt x="260" y="96"/>
                    <a:pt x="260" y="96"/>
                    <a:pt x="260" y="96"/>
                  </a:cubicBezTo>
                  <a:cubicBezTo>
                    <a:pt x="261" y="95"/>
                    <a:pt x="261" y="95"/>
                    <a:pt x="261" y="95"/>
                  </a:cubicBezTo>
                  <a:cubicBezTo>
                    <a:pt x="285" y="73"/>
                    <a:pt x="315" y="61"/>
                    <a:pt x="346" y="61"/>
                  </a:cubicBezTo>
                  <a:cubicBezTo>
                    <a:pt x="358" y="61"/>
                    <a:pt x="370" y="63"/>
                    <a:pt x="382" y="67"/>
                  </a:cubicBezTo>
                  <a:cubicBezTo>
                    <a:pt x="385" y="67"/>
                    <a:pt x="385" y="67"/>
                    <a:pt x="385" y="67"/>
                  </a:cubicBezTo>
                  <a:cubicBezTo>
                    <a:pt x="388" y="68"/>
                    <a:pt x="388" y="68"/>
                    <a:pt x="388" y="68"/>
                  </a:cubicBezTo>
                  <a:cubicBezTo>
                    <a:pt x="393" y="69"/>
                    <a:pt x="398" y="71"/>
                    <a:pt x="402" y="72"/>
                  </a:cubicBezTo>
                  <a:cubicBezTo>
                    <a:pt x="420" y="79"/>
                    <a:pt x="436" y="92"/>
                    <a:pt x="453" y="113"/>
                  </a:cubicBezTo>
                  <a:cubicBezTo>
                    <a:pt x="454" y="112"/>
                    <a:pt x="454" y="111"/>
                    <a:pt x="454" y="111"/>
                  </a:cubicBezTo>
                  <a:cubicBezTo>
                    <a:pt x="461" y="95"/>
                    <a:pt x="471" y="81"/>
                    <a:pt x="483" y="71"/>
                  </a:cubicBezTo>
                  <a:cubicBezTo>
                    <a:pt x="485" y="68"/>
                    <a:pt x="489" y="66"/>
                    <a:pt x="492" y="64"/>
                  </a:cubicBezTo>
                  <a:cubicBezTo>
                    <a:pt x="473" y="43"/>
                    <a:pt x="451" y="26"/>
                    <a:pt x="423" y="16"/>
                  </a:cubicBezTo>
                  <a:cubicBezTo>
                    <a:pt x="417" y="13"/>
                    <a:pt x="409" y="11"/>
                    <a:pt x="402" y="9"/>
                  </a:cubicBezTo>
                  <a:cubicBezTo>
                    <a:pt x="383" y="3"/>
                    <a:pt x="364" y="0"/>
                    <a:pt x="346" y="0"/>
                  </a:cubicBezTo>
                  <a:cubicBezTo>
                    <a:pt x="299" y="0"/>
                    <a:pt x="254" y="19"/>
                    <a:pt x="220" y="50"/>
                  </a:cubicBezTo>
                  <a:cubicBezTo>
                    <a:pt x="215" y="55"/>
                    <a:pt x="210" y="60"/>
                    <a:pt x="205" y="65"/>
                  </a:cubicBezTo>
                  <a:cubicBezTo>
                    <a:pt x="195" y="75"/>
                    <a:pt x="186" y="86"/>
                    <a:pt x="178" y="98"/>
                  </a:cubicBezTo>
                  <a:cubicBezTo>
                    <a:pt x="178" y="99"/>
                    <a:pt x="177" y="100"/>
                    <a:pt x="176" y="100"/>
                  </a:cubicBezTo>
                  <a:cubicBezTo>
                    <a:pt x="132" y="126"/>
                    <a:pt x="94" y="162"/>
                    <a:pt x="66" y="204"/>
                  </a:cubicBezTo>
                  <a:cubicBezTo>
                    <a:pt x="21" y="271"/>
                    <a:pt x="0" y="354"/>
                    <a:pt x="13" y="440"/>
                  </a:cubicBezTo>
                  <a:cubicBezTo>
                    <a:pt x="15" y="458"/>
                    <a:pt x="19" y="475"/>
                    <a:pt x="24" y="492"/>
                  </a:cubicBezTo>
                  <a:cubicBezTo>
                    <a:pt x="26" y="498"/>
                    <a:pt x="29" y="505"/>
                    <a:pt x="31" y="511"/>
                  </a:cubicBezTo>
                  <a:cubicBezTo>
                    <a:pt x="80" y="641"/>
                    <a:pt x="205" y="729"/>
                    <a:pt x="346" y="729"/>
                  </a:cubicBezTo>
                  <a:cubicBezTo>
                    <a:pt x="362" y="729"/>
                    <a:pt x="379" y="728"/>
                    <a:pt x="395" y="725"/>
                  </a:cubicBezTo>
                  <a:cubicBezTo>
                    <a:pt x="511" y="709"/>
                    <a:pt x="605" y="634"/>
                    <a:pt x="652" y="535"/>
                  </a:cubicBezTo>
                  <a:cubicBezTo>
                    <a:pt x="666" y="504"/>
                    <a:pt x="676" y="470"/>
                    <a:pt x="681" y="435"/>
                  </a:cubicBezTo>
                  <a:cubicBezTo>
                    <a:pt x="679" y="431"/>
                    <a:pt x="677" y="428"/>
                    <a:pt x="675" y="425"/>
                  </a:cubicBezTo>
                  <a:cubicBezTo>
                    <a:pt x="673" y="419"/>
                    <a:pt x="671" y="414"/>
                    <a:pt x="670" y="4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66" name="îṥļîḑé-Freeform: Shape 36"/>
            <p:cNvSpPr/>
            <p:nvPr>
              <p:custDataLst>
                <p:tags r:id="rId15"/>
              </p:custDataLst>
            </p:nvPr>
          </p:nvSpPr>
          <p:spPr bwMode="auto">
            <a:xfrm>
              <a:off x="6669088" y="4811713"/>
              <a:ext cx="244475" cy="92075"/>
            </a:xfrm>
            <a:custGeom>
              <a:avLst/>
              <a:gdLst>
                <a:gd name="T0" fmla="*/ 0 w 365"/>
                <a:gd name="T1" fmla="*/ 15 h 139"/>
                <a:gd name="T2" fmla="*/ 185 w 365"/>
                <a:gd name="T3" fmla="*/ 139 h 139"/>
                <a:gd name="T4" fmla="*/ 214 w 365"/>
                <a:gd name="T5" fmla="*/ 137 h 139"/>
                <a:gd name="T6" fmla="*/ 365 w 365"/>
                <a:gd name="T7" fmla="*/ 27 h 139"/>
                <a:gd name="T8" fmla="*/ 156 w 365"/>
                <a:gd name="T9" fmla="*/ 0 h 139"/>
                <a:gd name="T10" fmla="*/ 0 w 365"/>
                <a:gd name="T11" fmla="*/ 15 h 139"/>
              </a:gdLst>
              <a:ahLst/>
              <a:cxnLst>
                <a:cxn ang="0">
                  <a:pos x="T0" y="T1"/>
                </a:cxn>
                <a:cxn ang="0">
                  <a:pos x="T2" y="T3"/>
                </a:cxn>
                <a:cxn ang="0">
                  <a:pos x="T4" y="T5"/>
                </a:cxn>
                <a:cxn ang="0">
                  <a:pos x="T6" y="T7"/>
                </a:cxn>
                <a:cxn ang="0">
                  <a:pos x="T8" y="T9"/>
                </a:cxn>
                <a:cxn ang="0">
                  <a:pos x="T10" y="T11"/>
                </a:cxn>
              </a:cxnLst>
              <a:rect l="0" t="0" r="r" b="b"/>
              <a:pathLst>
                <a:path w="365" h="139">
                  <a:moveTo>
                    <a:pt x="0" y="15"/>
                  </a:moveTo>
                  <a:cubicBezTo>
                    <a:pt x="30" y="89"/>
                    <a:pt x="104" y="139"/>
                    <a:pt x="185" y="139"/>
                  </a:cubicBezTo>
                  <a:cubicBezTo>
                    <a:pt x="195" y="139"/>
                    <a:pt x="205" y="138"/>
                    <a:pt x="214" y="137"/>
                  </a:cubicBezTo>
                  <a:cubicBezTo>
                    <a:pt x="282" y="127"/>
                    <a:pt x="337" y="84"/>
                    <a:pt x="365" y="27"/>
                  </a:cubicBezTo>
                  <a:cubicBezTo>
                    <a:pt x="309" y="10"/>
                    <a:pt x="236" y="0"/>
                    <a:pt x="156" y="0"/>
                  </a:cubicBezTo>
                  <a:cubicBezTo>
                    <a:pt x="99" y="0"/>
                    <a:pt x="46" y="5"/>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grpSp>
      <p:sp>
        <p:nvSpPr>
          <p:cNvPr id="12" name="îṥļîḑé-Freeform: Shape 38"/>
          <p:cNvSpPr/>
          <p:nvPr>
            <p:custDataLst>
              <p:tags r:id="rId16"/>
            </p:custDataLst>
          </p:nvPr>
        </p:nvSpPr>
        <p:spPr bwMode="auto">
          <a:xfrm>
            <a:off x="5881722" y="4040426"/>
            <a:ext cx="1659639" cy="678375"/>
          </a:xfrm>
          <a:custGeom>
            <a:avLst/>
            <a:gdLst>
              <a:gd name="T0" fmla="*/ 0 w 390"/>
              <a:gd name="T1" fmla="*/ 159 h 159"/>
              <a:gd name="T2" fmla="*/ 318 w 390"/>
              <a:gd name="T3" fmla="*/ 159 h 159"/>
              <a:gd name="T4" fmla="*/ 390 w 390"/>
              <a:gd name="T5" fmla="*/ 0 h 159"/>
              <a:gd name="T6" fmla="*/ 0 w 390"/>
              <a:gd name="T7" fmla="*/ 0 h 159"/>
              <a:gd name="T8" fmla="*/ 0 w 390"/>
              <a:gd name="T9" fmla="*/ 159 h 159"/>
            </a:gdLst>
            <a:ahLst/>
            <a:cxnLst>
              <a:cxn ang="0">
                <a:pos x="T0" y="T1"/>
              </a:cxn>
              <a:cxn ang="0">
                <a:pos x="T2" y="T3"/>
              </a:cxn>
              <a:cxn ang="0">
                <a:pos x="T4" y="T5"/>
              </a:cxn>
              <a:cxn ang="0">
                <a:pos x="T6" y="T7"/>
              </a:cxn>
              <a:cxn ang="0">
                <a:pos x="T8" y="T9"/>
              </a:cxn>
            </a:cxnLst>
            <a:rect l="0" t="0" r="r" b="b"/>
            <a:pathLst>
              <a:path w="390" h="159">
                <a:moveTo>
                  <a:pt x="0" y="159"/>
                </a:moveTo>
                <a:cubicBezTo>
                  <a:pt x="318" y="159"/>
                  <a:pt x="318" y="159"/>
                  <a:pt x="318" y="159"/>
                </a:cubicBezTo>
                <a:cubicBezTo>
                  <a:pt x="353" y="113"/>
                  <a:pt x="378" y="59"/>
                  <a:pt x="390" y="0"/>
                </a:cubicBezTo>
                <a:cubicBezTo>
                  <a:pt x="0" y="0"/>
                  <a:pt x="0" y="0"/>
                  <a:pt x="0" y="0"/>
                </a:cubicBezTo>
                <a:lnTo>
                  <a:pt x="0" y="159"/>
                </a:lnTo>
                <a:close/>
              </a:path>
            </a:pathLst>
          </a:custGeom>
          <a:solidFill>
            <a:schemeClr val="accent4"/>
          </a:solidFill>
          <a:ln>
            <a:noFill/>
          </a:ln>
          <a:effectLst/>
        </p:spPr>
        <p:txBody>
          <a:bodyPr anchor="ctr"/>
          <a:lstStyle/>
          <a:p>
            <a:pPr algn="ctr"/>
            <a:endParaRPr sz="2400" dirty="0">
              <a:latin typeface="微软雅黑" panose="020B0503020204020204" pitchFamily="34" charset="-122"/>
              <a:ea typeface="微软雅黑" panose="020B0503020204020204" pitchFamily="34" charset="-122"/>
            </a:endParaRPr>
          </a:p>
        </p:txBody>
      </p:sp>
      <p:grpSp>
        <p:nvGrpSpPr>
          <p:cNvPr id="13" name="Group 39"/>
          <p:cNvGrpSpPr/>
          <p:nvPr>
            <p:custDataLst>
              <p:tags r:id="rId17"/>
            </p:custDataLst>
          </p:nvPr>
        </p:nvGrpSpPr>
        <p:grpSpPr>
          <a:xfrm>
            <a:off x="6084278" y="4142869"/>
            <a:ext cx="422169" cy="447827"/>
            <a:chOff x="2913063" y="2968626"/>
            <a:chExt cx="574675" cy="609600"/>
          </a:xfrm>
          <a:solidFill>
            <a:schemeClr val="bg1"/>
          </a:solidFill>
        </p:grpSpPr>
        <p:sp>
          <p:nvSpPr>
            <p:cNvPr id="55" name="îṥļîḑé-Freeform: Shape 40"/>
            <p:cNvSpPr/>
            <p:nvPr>
              <p:custDataLst>
                <p:tags r:id="rId18"/>
              </p:custDataLst>
            </p:nvPr>
          </p:nvSpPr>
          <p:spPr bwMode="auto">
            <a:xfrm>
              <a:off x="3105150" y="3127376"/>
              <a:ext cx="228600" cy="450850"/>
            </a:xfrm>
            <a:custGeom>
              <a:avLst/>
              <a:gdLst>
                <a:gd name="T0" fmla="*/ 236 w 341"/>
                <a:gd name="T1" fmla="*/ 645 h 674"/>
                <a:gd name="T2" fmla="*/ 159 w 341"/>
                <a:gd name="T3" fmla="*/ 568 h 674"/>
                <a:gd name="T4" fmla="*/ 159 w 341"/>
                <a:gd name="T5" fmla="*/ 182 h 674"/>
                <a:gd name="T6" fmla="*/ 279 w 341"/>
                <a:gd name="T7" fmla="*/ 232 h 674"/>
                <a:gd name="T8" fmla="*/ 281 w 341"/>
                <a:gd name="T9" fmla="*/ 207 h 674"/>
                <a:gd name="T10" fmla="*/ 269 w 341"/>
                <a:gd name="T11" fmla="*/ 123 h 674"/>
                <a:gd name="T12" fmla="*/ 222 w 341"/>
                <a:gd name="T13" fmla="*/ 52 h 674"/>
                <a:gd name="T14" fmla="*/ 152 w 341"/>
                <a:gd name="T15" fmla="*/ 19 h 674"/>
                <a:gd name="T16" fmla="*/ 152 w 341"/>
                <a:gd name="T17" fmla="*/ 10 h 674"/>
                <a:gd name="T18" fmla="*/ 142 w 341"/>
                <a:gd name="T19" fmla="*/ 0 h 674"/>
                <a:gd name="T20" fmla="*/ 133 w 341"/>
                <a:gd name="T21" fmla="*/ 10 h 674"/>
                <a:gd name="T22" fmla="*/ 133 w 341"/>
                <a:gd name="T23" fmla="*/ 19 h 674"/>
                <a:gd name="T24" fmla="*/ 64 w 341"/>
                <a:gd name="T25" fmla="*/ 51 h 674"/>
                <a:gd name="T26" fmla="*/ 16 w 341"/>
                <a:gd name="T27" fmla="*/ 121 h 674"/>
                <a:gd name="T28" fmla="*/ 6 w 341"/>
                <a:gd name="T29" fmla="*/ 231 h 674"/>
                <a:gd name="T30" fmla="*/ 130 w 341"/>
                <a:gd name="T31" fmla="*/ 182 h 674"/>
                <a:gd name="T32" fmla="*/ 130 w 341"/>
                <a:gd name="T33" fmla="*/ 568 h 674"/>
                <a:gd name="T34" fmla="*/ 236 w 341"/>
                <a:gd name="T35" fmla="*/ 674 h 674"/>
                <a:gd name="T36" fmla="*/ 341 w 341"/>
                <a:gd name="T37" fmla="*/ 568 h 674"/>
                <a:gd name="T38" fmla="*/ 312 w 341"/>
                <a:gd name="T39" fmla="*/ 568 h 674"/>
                <a:gd name="T40" fmla="*/ 236 w 341"/>
                <a:gd name="T41" fmla="*/ 645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1" h="674">
                  <a:moveTo>
                    <a:pt x="236" y="645"/>
                  </a:moveTo>
                  <a:cubicBezTo>
                    <a:pt x="194" y="645"/>
                    <a:pt x="159" y="611"/>
                    <a:pt x="159" y="568"/>
                  </a:cubicBezTo>
                  <a:cubicBezTo>
                    <a:pt x="159" y="182"/>
                    <a:pt x="159" y="182"/>
                    <a:pt x="159" y="182"/>
                  </a:cubicBezTo>
                  <a:cubicBezTo>
                    <a:pt x="215" y="185"/>
                    <a:pt x="262" y="205"/>
                    <a:pt x="279" y="232"/>
                  </a:cubicBezTo>
                  <a:cubicBezTo>
                    <a:pt x="280" y="224"/>
                    <a:pt x="281" y="215"/>
                    <a:pt x="281" y="207"/>
                  </a:cubicBezTo>
                  <a:cubicBezTo>
                    <a:pt x="283" y="179"/>
                    <a:pt x="279" y="150"/>
                    <a:pt x="269" y="123"/>
                  </a:cubicBezTo>
                  <a:cubicBezTo>
                    <a:pt x="259" y="96"/>
                    <a:pt x="243" y="71"/>
                    <a:pt x="222" y="52"/>
                  </a:cubicBezTo>
                  <a:cubicBezTo>
                    <a:pt x="203" y="34"/>
                    <a:pt x="178" y="22"/>
                    <a:pt x="152" y="19"/>
                  </a:cubicBezTo>
                  <a:cubicBezTo>
                    <a:pt x="152" y="10"/>
                    <a:pt x="152" y="10"/>
                    <a:pt x="152" y="10"/>
                  </a:cubicBezTo>
                  <a:cubicBezTo>
                    <a:pt x="152" y="4"/>
                    <a:pt x="148" y="0"/>
                    <a:pt x="142" y="0"/>
                  </a:cubicBezTo>
                  <a:cubicBezTo>
                    <a:pt x="137" y="0"/>
                    <a:pt x="133" y="4"/>
                    <a:pt x="133" y="10"/>
                  </a:cubicBezTo>
                  <a:cubicBezTo>
                    <a:pt x="133" y="19"/>
                    <a:pt x="133" y="19"/>
                    <a:pt x="133" y="19"/>
                  </a:cubicBezTo>
                  <a:cubicBezTo>
                    <a:pt x="107" y="22"/>
                    <a:pt x="83" y="34"/>
                    <a:pt x="64" y="51"/>
                  </a:cubicBezTo>
                  <a:cubicBezTo>
                    <a:pt x="42" y="70"/>
                    <a:pt x="26" y="94"/>
                    <a:pt x="16" y="121"/>
                  </a:cubicBezTo>
                  <a:cubicBezTo>
                    <a:pt x="3" y="156"/>
                    <a:pt x="0" y="195"/>
                    <a:pt x="6" y="231"/>
                  </a:cubicBezTo>
                  <a:cubicBezTo>
                    <a:pt x="24" y="204"/>
                    <a:pt x="72" y="184"/>
                    <a:pt x="130" y="182"/>
                  </a:cubicBezTo>
                  <a:cubicBezTo>
                    <a:pt x="130" y="568"/>
                    <a:pt x="130" y="568"/>
                    <a:pt x="130" y="568"/>
                  </a:cubicBezTo>
                  <a:cubicBezTo>
                    <a:pt x="130" y="627"/>
                    <a:pt x="178" y="674"/>
                    <a:pt x="236" y="674"/>
                  </a:cubicBezTo>
                  <a:cubicBezTo>
                    <a:pt x="294" y="674"/>
                    <a:pt x="341" y="627"/>
                    <a:pt x="341" y="568"/>
                  </a:cubicBezTo>
                  <a:cubicBezTo>
                    <a:pt x="312" y="568"/>
                    <a:pt x="312" y="568"/>
                    <a:pt x="312" y="568"/>
                  </a:cubicBezTo>
                  <a:cubicBezTo>
                    <a:pt x="312" y="611"/>
                    <a:pt x="278" y="645"/>
                    <a:pt x="236"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56" name="îṥļîḑé-Freeform: Shape 41"/>
            <p:cNvSpPr/>
            <p:nvPr>
              <p:custDataLst>
                <p:tags r:id="rId19"/>
              </p:custDataLst>
            </p:nvPr>
          </p:nvSpPr>
          <p:spPr bwMode="auto">
            <a:xfrm>
              <a:off x="2913063" y="3140076"/>
              <a:ext cx="279400" cy="150813"/>
            </a:xfrm>
            <a:custGeom>
              <a:avLst/>
              <a:gdLst>
                <a:gd name="T0" fmla="*/ 348 w 419"/>
                <a:gd name="T1" fmla="*/ 26 h 225"/>
                <a:gd name="T2" fmla="*/ 419 w 419"/>
                <a:gd name="T3" fmla="*/ 0 h 225"/>
                <a:gd name="T4" fmla="*/ 0 w 419"/>
                <a:gd name="T5" fmla="*/ 208 h 225"/>
                <a:gd name="T6" fmla="*/ 2 w 419"/>
                <a:gd name="T7" fmla="*/ 225 h 225"/>
                <a:gd name="T8" fmla="*/ 144 w 419"/>
                <a:gd name="T9" fmla="*/ 162 h 225"/>
                <a:gd name="T10" fmla="*/ 270 w 419"/>
                <a:gd name="T11" fmla="*/ 201 h 225"/>
                <a:gd name="T12" fmla="*/ 270 w 419"/>
                <a:gd name="T13" fmla="*/ 184 h 225"/>
                <a:gd name="T14" fmla="*/ 292 w 419"/>
                <a:gd name="T15" fmla="*/ 96 h 225"/>
                <a:gd name="T16" fmla="*/ 348 w 419"/>
                <a:gd name="T17" fmla="*/ 2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225">
                  <a:moveTo>
                    <a:pt x="348" y="26"/>
                  </a:moveTo>
                  <a:cubicBezTo>
                    <a:pt x="369" y="11"/>
                    <a:pt x="394" y="1"/>
                    <a:pt x="419" y="0"/>
                  </a:cubicBezTo>
                  <a:cubicBezTo>
                    <a:pt x="187" y="3"/>
                    <a:pt x="0" y="95"/>
                    <a:pt x="0" y="208"/>
                  </a:cubicBezTo>
                  <a:cubicBezTo>
                    <a:pt x="0" y="214"/>
                    <a:pt x="1" y="220"/>
                    <a:pt x="2" y="225"/>
                  </a:cubicBezTo>
                  <a:cubicBezTo>
                    <a:pt x="11" y="190"/>
                    <a:pt x="71" y="162"/>
                    <a:pt x="144" y="162"/>
                  </a:cubicBezTo>
                  <a:cubicBezTo>
                    <a:pt x="198" y="162"/>
                    <a:pt x="246" y="178"/>
                    <a:pt x="270" y="201"/>
                  </a:cubicBezTo>
                  <a:cubicBezTo>
                    <a:pt x="270" y="195"/>
                    <a:pt x="270" y="190"/>
                    <a:pt x="270" y="184"/>
                  </a:cubicBezTo>
                  <a:cubicBezTo>
                    <a:pt x="272" y="154"/>
                    <a:pt x="279" y="124"/>
                    <a:pt x="292" y="96"/>
                  </a:cubicBezTo>
                  <a:cubicBezTo>
                    <a:pt x="305" y="69"/>
                    <a:pt x="324" y="44"/>
                    <a:pt x="34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57" name="îṥļîḑé-Freeform: Shape 42"/>
            <p:cNvSpPr/>
            <p:nvPr>
              <p:custDataLst>
                <p:tags r:id="rId20"/>
              </p:custDataLst>
            </p:nvPr>
          </p:nvSpPr>
          <p:spPr bwMode="auto">
            <a:xfrm>
              <a:off x="3208338" y="3140076"/>
              <a:ext cx="279400" cy="150813"/>
            </a:xfrm>
            <a:custGeom>
              <a:avLst/>
              <a:gdLst>
                <a:gd name="T0" fmla="*/ 0 w 419"/>
                <a:gd name="T1" fmla="*/ 0 h 225"/>
                <a:gd name="T2" fmla="*/ 72 w 419"/>
                <a:gd name="T3" fmla="*/ 27 h 225"/>
                <a:gd name="T4" fmla="*/ 128 w 419"/>
                <a:gd name="T5" fmla="*/ 98 h 225"/>
                <a:gd name="T6" fmla="*/ 149 w 419"/>
                <a:gd name="T7" fmla="*/ 188 h 225"/>
                <a:gd name="T8" fmla="*/ 149 w 419"/>
                <a:gd name="T9" fmla="*/ 201 h 225"/>
                <a:gd name="T10" fmla="*/ 275 w 419"/>
                <a:gd name="T11" fmla="*/ 162 h 225"/>
                <a:gd name="T12" fmla="*/ 418 w 419"/>
                <a:gd name="T13" fmla="*/ 225 h 225"/>
                <a:gd name="T14" fmla="*/ 419 w 419"/>
                <a:gd name="T15" fmla="*/ 208 h 225"/>
                <a:gd name="T16" fmla="*/ 0 w 419"/>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225">
                  <a:moveTo>
                    <a:pt x="0" y="0"/>
                  </a:moveTo>
                  <a:cubicBezTo>
                    <a:pt x="26" y="1"/>
                    <a:pt x="51" y="11"/>
                    <a:pt x="72" y="27"/>
                  </a:cubicBezTo>
                  <a:cubicBezTo>
                    <a:pt x="97" y="45"/>
                    <a:pt x="115" y="71"/>
                    <a:pt x="128" y="98"/>
                  </a:cubicBezTo>
                  <a:cubicBezTo>
                    <a:pt x="141" y="126"/>
                    <a:pt x="148" y="157"/>
                    <a:pt x="149" y="188"/>
                  </a:cubicBezTo>
                  <a:cubicBezTo>
                    <a:pt x="149" y="192"/>
                    <a:pt x="149" y="196"/>
                    <a:pt x="149" y="201"/>
                  </a:cubicBezTo>
                  <a:cubicBezTo>
                    <a:pt x="173" y="178"/>
                    <a:pt x="221" y="162"/>
                    <a:pt x="275" y="162"/>
                  </a:cubicBezTo>
                  <a:cubicBezTo>
                    <a:pt x="348" y="162"/>
                    <a:pt x="408" y="190"/>
                    <a:pt x="418" y="225"/>
                  </a:cubicBezTo>
                  <a:cubicBezTo>
                    <a:pt x="419" y="220"/>
                    <a:pt x="419" y="214"/>
                    <a:pt x="419" y="208"/>
                  </a:cubicBezTo>
                  <a:cubicBezTo>
                    <a:pt x="419" y="95"/>
                    <a:pt x="232"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58" name="îṥļîḑé-Freeform: Shape 43"/>
            <p:cNvSpPr/>
            <p:nvPr>
              <p:custDataLst>
                <p:tags r:id="rId21"/>
              </p:custDataLst>
            </p:nvPr>
          </p:nvSpPr>
          <p:spPr bwMode="auto">
            <a:xfrm>
              <a:off x="2955925" y="3065463"/>
              <a:ext cx="88900" cy="88900"/>
            </a:xfrm>
            <a:custGeom>
              <a:avLst/>
              <a:gdLst>
                <a:gd name="T0" fmla="*/ 56 w 56"/>
                <a:gd name="T1" fmla="*/ 19 h 56"/>
                <a:gd name="T2" fmla="*/ 18 w 56"/>
                <a:gd name="T3" fmla="*/ 0 h 56"/>
                <a:gd name="T4" fmla="*/ 0 w 56"/>
                <a:gd name="T5" fmla="*/ 38 h 56"/>
                <a:gd name="T6" fmla="*/ 37 w 56"/>
                <a:gd name="T7" fmla="*/ 56 h 56"/>
                <a:gd name="T8" fmla="*/ 56 w 56"/>
                <a:gd name="T9" fmla="*/ 19 h 56"/>
              </a:gdLst>
              <a:ahLst/>
              <a:cxnLst>
                <a:cxn ang="0">
                  <a:pos x="T0" y="T1"/>
                </a:cxn>
                <a:cxn ang="0">
                  <a:pos x="T2" y="T3"/>
                </a:cxn>
                <a:cxn ang="0">
                  <a:pos x="T4" y="T5"/>
                </a:cxn>
                <a:cxn ang="0">
                  <a:pos x="T6" y="T7"/>
                </a:cxn>
                <a:cxn ang="0">
                  <a:pos x="T8" y="T9"/>
                </a:cxn>
              </a:cxnLst>
              <a:rect l="0" t="0" r="r" b="b"/>
              <a:pathLst>
                <a:path w="56" h="56">
                  <a:moveTo>
                    <a:pt x="56" y="19"/>
                  </a:moveTo>
                  <a:lnTo>
                    <a:pt x="18" y="0"/>
                  </a:lnTo>
                  <a:lnTo>
                    <a:pt x="0" y="38"/>
                  </a:lnTo>
                  <a:lnTo>
                    <a:pt x="37" y="56"/>
                  </a:lnTo>
                  <a:lnTo>
                    <a:pt x="5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59" name="îṥļîḑé-Freeform: Shape 44"/>
            <p:cNvSpPr/>
            <p:nvPr>
              <p:custDataLst>
                <p:tags r:id="rId22"/>
              </p:custDataLst>
            </p:nvPr>
          </p:nvSpPr>
          <p:spPr bwMode="auto">
            <a:xfrm>
              <a:off x="3155950" y="2968626"/>
              <a:ext cx="128588" cy="128588"/>
            </a:xfrm>
            <a:custGeom>
              <a:avLst/>
              <a:gdLst>
                <a:gd name="T0" fmla="*/ 81 w 81"/>
                <a:gd name="T1" fmla="*/ 65 h 81"/>
                <a:gd name="T2" fmla="*/ 65 w 81"/>
                <a:gd name="T3" fmla="*/ 0 h 81"/>
                <a:gd name="T4" fmla="*/ 0 w 81"/>
                <a:gd name="T5" fmla="*/ 15 h 81"/>
                <a:gd name="T6" fmla="*/ 16 w 81"/>
                <a:gd name="T7" fmla="*/ 81 h 81"/>
                <a:gd name="T8" fmla="*/ 81 w 81"/>
                <a:gd name="T9" fmla="*/ 65 h 81"/>
              </a:gdLst>
              <a:ahLst/>
              <a:cxnLst>
                <a:cxn ang="0">
                  <a:pos x="T0" y="T1"/>
                </a:cxn>
                <a:cxn ang="0">
                  <a:pos x="T2" y="T3"/>
                </a:cxn>
                <a:cxn ang="0">
                  <a:pos x="T4" y="T5"/>
                </a:cxn>
                <a:cxn ang="0">
                  <a:pos x="T6" y="T7"/>
                </a:cxn>
                <a:cxn ang="0">
                  <a:pos x="T8" y="T9"/>
                </a:cxn>
              </a:cxnLst>
              <a:rect l="0" t="0" r="r" b="b"/>
              <a:pathLst>
                <a:path w="81" h="81">
                  <a:moveTo>
                    <a:pt x="81" y="65"/>
                  </a:moveTo>
                  <a:lnTo>
                    <a:pt x="65" y="0"/>
                  </a:lnTo>
                  <a:lnTo>
                    <a:pt x="0" y="15"/>
                  </a:lnTo>
                  <a:lnTo>
                    <a:pt x="16" y="81"/>
                  </a:lnTo>
                  <a:lnTo>
                    <a:pt x="81" y="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60" name="îṥļîḑé-Freeform: Shape 45"/>
            <p:cNvSpPr/>
            <p:nvPr>
              <p:custDataLst>
                <p:tags r:id="rId23"/>
              </p:custDataLst>
            </p:nvPr>
          </p:nvSpPr>
          <p:spPr bwMode="auto">
            <a:xfrm>
              <a:off x="3362325" y="3098801"/>
              <a:ext cx="58738" cy="58738"/>
            </a:xfrm>
            <a:custGeom>
              <a:avLst/>
              <a:gdLst>
                <a:gd name="T0" fmla="*/ 37 w 37"/>
                <a:gd name="T1" fmla="*/ 11 h 37"/>
                <a:gd name="T2" fmla="*/ 11 w 37"/>
                <a:gd name="T3" fmla="*/ 0 h 37"/>
                <a:gd name="T4" fmla="*/ 0 w 37"/>
                <a:gd name="T5" fmla="*/ 26 h 37"/>
                <a:gd name="T6" fmla="*/ 26 w 37"/>
                <a:gd name="T7" fmla="*/ 37 h 37"/>
                <a:gd name="T8" fmla="*/ 37 w 37"/>
                <a:gd name="T9" fmla="*/ 11 h 37"/>
              </a:gdLst>
              <a:ahLst/>
              <a:cxnLst>
                <a:cxn ang="0">
                  <a:pos x="T0" y="T1"/>
                </a:cxn>
                <a:cxn ang="0">
                  <a:pos x="T2" y="T3"/>
                </a:cxn>
                <a:cxn ang="0">
                  <a:pos x="T4" y="T5"/>
                </a:cxn>
                <a:cxn ang="0">
                  <a:pos x="T6" y="T7"/>
                </a:cxn>
                <a:cxn ang="0">
                  <a:pos x="T8" y="T9"/>
                </a:cxn>
              </a:cxnLst>
              <a:rect l="0" t="0" r="r" b="b"/>
              <a:pathLst>
                <a:path w="37" h="37">
                  <a:moveTo>
                    <a:pt x="37" y="11"/>
                  </a:moveTo>
                  <a:lnTo>
                    <a:pt x="11" y="0"/>
                  </a:lnTo>
                  <a:lnTo>
                    <a:pt x="0" y="26"/>
                  </a:lnTo>
                  <a:lnTo>
                    <a:pt x="26" y="37"/>
                  </a:lnTo>
                  <a:lnTo>
                    <a:pt x="3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grpSp>
      <p:sp>
        <p:nvSpPr>
          <p:cNvPr id="14" name="îṥļîḑé-Freeform: Shape 47"/>
          <p:cNvSpPr/>
          <p:nvPr>
            <p:custDataLst>
              <p:tags r:id="rId24"/>
            </p:custDataLst>
          </p:nvPr>
        </p:nvSpPr>
        <p:spPr bwMode="auto">
          <a:xfrm>
            <a:off x="4527472" y="2010313"/>
            <a:ext cx="1354245" cy="675871"/>
          </a:xfrm>
          <a:custGeom>
            <a:avLst/>
            <a:gdLst>
              <a:gd name="T0" fmla="*/ 0 w 318"/>
              <a:gd name="T1" fmla="*/ 159 h 159"/>
              <a:gd name="T2" fmla="*/ 318 w 318"/>
              <a:gd name="T3" fmla="*/ 159 h 159"/>
              <a:gd name="T4" fmla="*/ 318 w 318"/>
              <a:gd name="T5" fmla="*/ 0 h 159"/>
              <a:gd name="T6" fmla="*/ 0 w 318"/>
              <a:gd name="T7" fmla="*/ 159 h 159"/>
            </a:gdLst>
            <a:ahLst/>
            <a:cxnLst>
              <a:cxn ang="0">
                <a:pos x="T0" y="T1"/>
              </a:cxn>
              <a:cxn ang="0">
                <a:pos x="T2" y="T3"/>
              </a:cxn>
              <a:cxn ang="0">
                <a:pos x="T4" y="T5"/>
              </a:cxn>
              <a:cxn ang="0">
                <a:pos x="T6" y="T7"/>
              </a:cxn>
            </a:cxnLst>
            <a:rect l="0" t="0" r="r" b="b"/>
            <a:pathLst>
              <a:path w="318" h="159">
                <a:moveTo>
                  <a:pt x="0" y="159"/>
                </a:moveTo>
                <a:cubicBezTo>
                  <a:pt x="318" y="159"/>
                  <a:pt x="318" y="159"/>
                  <a:pt x="318" y="159"/>
                </a:cubicBezTo>
                <a:cubicBezTo>
                  <a:pt x="318" y="0"/>
                  <a:pt x="318" y="0"/>
                  <a:pt x="318" y="0"/>
                </a:cubicBezTo>
                <a:cubicBezTo>
                  <a:pt x="188" y="0"/>
                  <a:pt x="73" y="62"/>
                  <a:pt x="0" y="159"/>
                </a:cubicBezTo>
                <a:close/>
              </a:path>
            </a:pathLst>
          </a:custGeom>
          <a:solidFill>
            <a:schemeClr val="accent1"/>
          </a:solidFill>
          <a:ln>
            <a:noFill/>
          </a:ln>
          <a:effectLst/>
        </p:spPr>
        <p:txBody>
          <a:bodyPr anchor="ctr"/>
          <a:lstStyle/>
          <a:p>
            <a:pPr algn="ctr"/>
            <a:endParaRPr sz="2400" dirty="0">
              <a:latin typeface="微软雅黑" panose="020B0503020204020204" pitchFamily="34" charset="-122"/>
              <a:ea typeface="微软雅黑" panose="020B0503020204020204" pitchFamily="34" charset="-122"/>
            </a:endParaRPr>
          </a:p>
        </p:txBody>
      </p:sp>
      <p:grpSp>
        <p:nvGrpSpPr>
          <p:cNvPr id="15" name="Group 48"/>
          <p:cNvGrpSpPr/>
          <p:nvPr>
            <p:custDataLst>
              <p:tags r:id="rId25"/>
            </p:custDataLst>
          </p:nvPr>
        </p:nvGrpSpPr>
        <p:grpSpPr>
          <a:xfrm>
            <a:off x="5192960" y="2235236"/>
            <a:ext cx="502507" cy="318729"/>
            <a:chOff x="7466013" y="1681163"/>
            <a:chExt cx="620712" cy="393700"/>
          </a:xfrm>
          <a:solidFill>
            <a:schemeClr val="bg1"/>
          </a:solidFill>
        </p:grpSpPr>
        <p:sp>
          <p:nvSpPr>
            <p:cNvPr id="42" name="îṥļîḑé-Freeform: Shape 49"/>
            <p:cNvSpPr/>
            <p:nvPr>
              <p:custDataLst>
                <p:tags r:id="rId26"/>
              </p:custDataLst>
            </p:nvPr>
          </p:nvSpPr>
          <p:spPr bwMode="auto">
            <a:xfrm>
              <a:off x="7697788" y="1787526"/>
              <a:ext cx="76200" cy="20638"/>
            </a:xfrm>
            <a:custGeom>
              <a:avLst/>
              <a:gdLst>
                <a:gd name="T0" fmla="*/ 48 w 48"/>
                <a:gd name="T1" fmla="*/ 0 h 13"/>
                <a:gd name="T2" fmla="*/ 0 w 48"/>
                <a:gd name="T3" fmla="*/ 3 h 13"/>
                <a:gd name="T4" fmla="*/ 47 w 48"/>
                <a:gd name="T5" fmla="*/ 13 h 13"/>
                <a:gd name="T6" fmla="*/ 48 w 48"/>
                <a:gd name="T7" fmla="*/ 0 h 13"/>
              </a:gdLst>
              <a:ahLst/>
              <a:cxnLst>
                <a:cxn ang="0">
                  <a:pos x="T0" y="T1"/>
                </a:cxn>
                <a:cxn ang="0">
                  <a:pos x="T2" y="T3"/>
                </a:cxn>
                <a:cxn ang="0">
                  <a:pos x="T4" y="T5"/>
                </a:cxn>
                <a:cxn ang="0">
                  <a:pos x="T6" y="T7"/>
                </a:cxn>
              </a:cxnLst>
              <a:rect l="0" t="0" r="r" b="b"/>
              <a:pathLst>
                <a:path w="48" h="13">
                  <a:moveTo>
                    <a:pt x="48" y="0"/>
                  </a:moveTo>
                  <a:lnTo>
                    <a:pt x="0" y="3"/>
                  </a:lnTo>
                  <a:lnTo>
                    <a:pt x="47" y="13"/>
                  </a:lnTo>
                  <a:lnTo>
                    <a:pt x="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43" name="îṥļîḑé-Freeform: Shape 50"/>
            <p:cNvSpPr/>
            <p:nvPr>
              <p:custDataLst>
                <p:tags r:id="rId27"/>
              </p:custDataLst>
            </p:nvPr>
          </p:nvSpPr>
          <p:spPr bwMode="auto">
            <a:xfrm>
              <a:off x="7667625" y="1941513"/>
              <a:ext cx="60325" cy="33338"/>
            </a:xfrm>
            <a:custGeom>
              <a:avLst/>
              <a:gdLst>
                <a:gd name="T0" fmla="*/ 33 w 38"/>
                <a:gd name="T1" fmla="*/ 21 h 21"/>
                <a:gd name="T2" fmla="*/ 38 w 38"/>
                <a:gd name="T3" fmla="*/ 10 h 21"/>
                <a:gd name="T4" fmla="*/ 0 w 38"/>
                <a:gd name="T5" fmla="*/ 0 h 21"/>
                <a:gd name="T6" fmla="*/ 33 w 38"/>
                <a:gd name="T7" fmla="*/ 21 h 21"/>
              </a:gdLst>
              <a:ahLst/>
              <a:cxnLst>
                <a:cxn ang="0">
                  <a:pos x="T0" y="T1"/>
                </a:cxn>
                <a:cxn ang="0">
                  <a:pos x="T2" y="T3"/>
                </a:cxn>
                <a:cxn ang="0">
                  <a:pos x="T4" y="T5"/>
                </a:cxn>
                <a:cxn ang="0">
                  <a:pos x="T6" y="T7"/>
                </a:cxn>
              </a:cxnLst>
              <a:rect l="0" t="0" r="r" b="b"/>
              <a:pathLst>
                <a:path w="38" h="21">
                  <a:moveTo>
                    <a:pt x="33" y="21"/>
                  </a:moveTo>
                  <a:lnTo>
                    <a:pt x="38" y="10"/>
                  </a:lnTo>
                  <a:lnTo>
                    <a:pt x="0" y="0"/>
                  </a:lnTo>
                  <a:lnTo>
                    <a:pt x="33"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44" name="îṥļîḑé-Freeform: Shape 51"/>
            <p:cNvSpPr/>
            <p:nvPr>
              <p:custDataLst>
                <p:tags r:id="rId28"/>
              </p:custDataLst>
            </p:nvPr>
          </p:nvSpPr>
          <p:spPr bwMode="auto">
            <a:xfrm>
              <a:off x="7650163" y="1855788"/>
              <a:ext cx="107950" cy="34925"/>
            </a:xfrm>
            <a:custGeom>
              <a:avLst/>
              <a:gdLst>
                <a:gd name="T0" fmla="*/ 65 w 68"/>
                <a:gd name="T1" fmla="*/ 22 h 22"/>
                <a:gd name="T2" fmla="*/ 68 w 68"/>
                <a:gd name="T3" fmla="*/ 9 h 22"/>
                <a:gd name="T4" fmla="*/ 0 w 68"/>
                <a:gd name="T5" fmla="*/ 0 h 22"/>
                <a:gd name="T6" fmla="*/ 65 w 68"/>
                <a:gd name="T7" fmla="*/ 22 h 22"/>
              </a:gdLst>
              <a:ahLst/>
              <a:cxnLst>
                <a:cxn ang="0">
                  <a:pos x="T0" y="T1"/>
                </a:cxn>
                <a:cxn ang="0">
                  <a:pos x="T2" y="T3"/>
                </a:cxn>
                <a:cxn ang="0">
                  <a:pos x="T4" y="T5"/>
                </a:cxn>
                <a:cxn ang="0">
                  <a:pos x="T6" y="T7"/>
                </a:cxn>
              </a:cxnLst>
              <a:rect l="0" t="0" r="r" b="b"/>
              <a:pathLst>
                <a:path w="68" h="22">
                  <a:moveTo>
                    <a:pt x="65" y="22"/>
                  </a:moveTo>
                  <a:lnTo>
                    <a:pt x="68" y="9"/>
                  </a:lnTo>
                  <a:lnTo>
                    <a:pt x="0" y="0"/>
                  </a:lnTo>
                  <a:lnTo>
                    <a:pt x="65"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45" name="îṥļîḑé-Freeform: Shape 52"/>
            <p:cNvSpPr/>
            <p:nvPr>
              <p:custDataLst>
                <p:tags r:id="rId29"/>
              </p:custDataLst>
            </p:nvPr>
          </p:nvSpPr>
          <p:spPr bwMode="auto">
            <a:xfrm>
              <a:off x="7534275" y="1825626"/>
              <a:ext cx="74613" cy="58738"/>
            </a:xfrm>
            <a:custGeom>
              <a:avLst/>
              <a:gdLst>
                <a:gd name="T0" fmla="*/ 101 w 111"/>
                <a:gd name="T1" fmla="*/ 31 h 89"/>
                <a:gd name="T2" fmla="*/ 98 w 111"/>
                <a:gd name="T3" fmla="*/ 19 h 89"/>
                <a:gd name="T4" fmla="*/ 91 w 111"/>
                <a:gd name="T5" fmla="*/ 12 h 89"/>
                <a:gd name="T6" fmla="*/ 83 w 111"/>
                <a:gd name="T7" fmla="*/ 9 h 89"/>
                <a:gd name="T8" fmla="*/ 68 w 111"/>
                <a:gd name="T9" fmla="*/ 13 h 89"/>
                <a:gd name="T10" fmla="*/ 58 w 111"/>
                <a:gd name="T11" fmla="*/ 25 h 89"/>
                <a:gd name="T12" fmla="*/ 54 w 111"/>
                <a:gd name="T13" fmla="*/ 33 h 89"/>
                <a:gd name="T14" fmla="*/ 45 w 111"/>
                <a:gd name="T15" fmla="*/ 51 h 89"/>
                <a:gd name="T16" fmla="*/ 37 w 111"/>
                <a:gd name="T17" fmla="*/ 64 h 89"/>
                <a:gd name="T18" fmla="*/ 28 w 111"/>
                <a:gd name="T19" fmla="*/ 66 h 89"/>
                <a:gd name="T20" fmla="*/ 20 w 111"/>
                <a:gd name="T21" fmla="*/ 60 h 89"/>
                <a:gd name="T22" fmla="*/ 19 w 111"/>
                <a:gd name="T23" fmla="*/ 42 h 89"/>
                <a:gd name="T24" fmla="*/ 25 w 111"/>
                <a:gd name="T25" fmla="*/ 22 h 89"/>
                <a:gd name="T26" fmla="*/ 33 w 111"/>
                <a:gd name="T27" fmla="*/ 10 h 89"/>
                <a:gd name="T28" fmla="*/ 34 w 111"/>
                <a:gd name="T29" fmla="*/ 4 h 89"/>
                <a:gd name="T30" fmla="*/ 30 w 111"/>
                <a:gd name="T31" fmla="*/ 0 h 89"/>
                <a:gd name="T32" fmla="*/ 19 w 111"/>
                <a:gd name="T33" fmla="*/ 14 h 89"/>
                <a:gd name="T34" fmla="*/ 13 w 111"/>
                <a:gd name="T35" fmla="*/ 29 h 89"/>
                <a:gd name="T36" fmla="*/ 7 w 111"/>
                <a:gd name="T37" fmla="*/ 33 h 89"/>
                <a:gd name="T38" fmla="*/ 6 w 111"/>
                <a:gd name="T39" fmla="*/ 33 h 89"/>
                <a:gd name="T40" fmla="*/ 1 w 111"/>
                <a:gd name="T41" fmla="*/ 36 h 89"/>
                <a:gd name="T42" fmla="*/ 0 w 111"/>
                <a:gd name="T43" fmla="*/ 41 h 89"/>
                <a:gd name="T44" fmla="*/ 4 w 111"/>
                <a:gd name="T45" fmla="*/ 46 h 89"/>
                <a:gd name="T46" fmla="*/ 10 w 111"/>
                <a:gd name="T47" fmla="*/ 47 h 89"/>
                <a:gd name="T48" fmla="*/ 9 w 111"/>
                <a:gd name="T49" fmla="*/ 64 h 89"/>
                <a:gd name="T50" fmla="*/ 13 w 111"/>
                <a:gd name="T51" fmla="*/ 75 h 89"/>
                <a:gd name="T52" fmla="*/ 20 w 111"/>
                <a:gd name="T53" fmla="*/ 83 h 89"/>
                <a:gd name="T54" fmla="*/ 29 w 111"/>
                <a:gd name="T55" fmla="*/ 86 h 89"/>
                <a:gd name="T56" fmla="*/ 44 w 111"/>
                <a:gd name="T57" fmla="*/ 82 h 89"/>
                <a:gd name="T58" fmla="*/ 54 w 111"/>
                <a:gd name="T59" fmla="*/ 69 h 89"/>
                <a:gd name="T60" fmla="*/ 58 w 111"/>
                <a:gd name="T61" fmla="*/ 61 h 89"/>
                <a:gd name="T62" fmla="*/ 67 w 111"/>
                <a:gd name="T63" fmla="*/ 43 h 89"/>
                <a:gd name="T64" fmla="*/ 71 w 111"/>
                <a:gd name="T65" fmla="*/ 36 h 89"/>
                <a:gd name="T66" fmla="*/ 75 w 111"/>
                <a:gd name="T67" fmla="*/ 31 h 89"/>
                <a:gd name="T68" fmla="*/ 79 w 111"/>
                <a:gd name="T69" fmla="*/ 29 h 89"/>
                <a:gd name="T70" fmla="*/ 84 w 111"/>
                <a:gd name="T71" fmla="*/ 28 h 89"/>
                <a:gd name="T72" fmla="*/ 91 w 111"/>
                <a:gd name="T73" fmla="*/ 34 h 89"/>
                <a:gd name="T74" fmla="*/ 92 w 111"/>
                <a:gd name="T75" fmla="*/ 48 h 89"/>
                <a:gd name="T76" fmla="*/ 86 w 111"/>
                <a:gd name="T77" fmla="*/ 68 h 89"/>
                <a:gd name="T78" fmla="*/ 78 w 111"/>
                <a:gd name="T79" fmla="*/ 79 h 89"/>
                <a:gd name="T80" fmla="*/ 77 w 111"/>
                <a:gd name="T81" fmla="*/ 85 h 89"/>
                <a:gd name="T82" fmla="*/ 81 w 111"/>
                <a:gd name="T83" fmla="*/ 89 h 89"/>
                <a:gd name="T84" fmla="*/ 91 w 111"/>
                <a:gd name="T85" fmla="*/ 77 h 89"/>
                <a:gd name="T86" fmla="*/ 97 w 111"/>
                <a:gd name="T87" fmla="*/ 64 h 89"/>
                <a:gd name="T88" fmla="*/ 103 w 111"/>
                <a:gd name="T89" fmla="*/ 61 h 89"/>
                <a:gd name="T90" fmla="*/ 105 w 111"/>
                <a:gd name="T91" fmla="*/ 61 h 89"/>
                <a:gd name="T92" fmla="*/ 110 w 111"/>
                <a:gd name="T93" fmla="*/ 57 h 89"/>
                <a:gd name="T94" fmla="*/ 111 w 111"/>
                <a:gd name="T95" fmla="*/ 53 h 89"/>
                <a:gd name="T96" fmla="*/ 107 w 111"/>
                <a:gd name="T97" fmla="*/ 47 h 89"/>
                <a:gd name="T98" fmla="*/ 101 w 111"/>
                <a:gd name="T99" fmla="*/ 47 h 89"/>
                <a:gd name="T100" fmla="*/ 101 w 111"/>
                <a:gd name="T101" fmla="*/ 3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0" h="89">
                  <a:moveTo>
                    <a:pt x="101" y="31"/>
                  </a:moveTo>
                  <a:cubicBezTo>
                    <a:pt x="101" y="26"/>
                    <a:pt x="99" y="22"/>
                    <a:pt x="98" y="19"/>
                  </a:cubicBezTo>
                  <a:cubicBezTo>
                    <a:pt x="96" y="16"/>
                    <a:pt x="94" y="14"/>
                    <a:pt x="91" y="12"/>
                  </a:cubicBezTo>
                  <a:cubicBezTo>
                    <a:pt x="89" y="10"/>
                    <a:pt x="86" y="9"/>
                    <a:pt x="83" y="9"/>
                  </a:cubicBezTo>
                  <a:cubicBezTo>
                    <a:pt x="77" y="8"/>
                    <a:pt x="72" y="9"/>
                    <a:pt x="68" y="13"/>
                  </a:cubicBezTo>
                  <a:cubicBezTo>
                    <a:pt x="64" y="16"/>
                    <a:pt x="58" y="25"/>
                    <a:pt x="58" y="25"/>
                  </a:cubicBezTo>
                  <a:cubicBezTo>
                    <a:pt x="57" y="27"/>
                    <a:pt x="55" y="31"/>
                    <a:pt x="54" y="33"/>
                  </a:cubicBezTo>
                  <a:cubicBezTo>
                    <a:pt x="45" y="51"/>
                    <a:pt x="45" y="51"/>
                    <a:pt x="45" y="51"/>
                  </a:cubicBezTo>
                  <a:cubicBezTo>
                    <a:pt x="42" y="57"/>
                    <a:pt x="40" y="61"/>
                    <a:pt x="37" y="64"/>
                  </a:cubicBezTo>
                  <a:cubicBezTo>
                    <a:pt x="34" y="66"/>
                    <a:pt x="31" y="67"/>
                    <a:pt x="28" y="66"/>
                  </a:cubicBezTo>
                  <a:cubicBezTo>
                    <a:pt x="24" y="66"/>
                    <a:pt x="22" y="64"/>
                    <a:pt x="20" y="60"/>
                  </a:cubicBezTo>
                  <a:cubicBezTo>
                    <a:pt x="18" y="56"/>
                    <a:pt x="18" y="50"/>
                    <a:pt x="19" y="42"/>
                  </a:cubicBezTo>
                  <a:cubicBezTo>
                    <a:pt x="20" y="35"/>
                    <a:pt x="22" y="28"/>
                    <a:pt x="25" y="22"/>
                  </a:cubicBezTo>
                  <a:cubicBezTo>
                    <a:pt x="28" y="16"/>
                    <a:pt x="33" y="10"/>
                    <a:pt x="33" y="10"/>
                  </a:cubicBezTo>
                  <a:cubicBezTo>
                    <a:pt x="35" y="9"/>
                    <a:pt x="35" y="6"/>
                    <a:pt x="34" y="4"/>
                  </a:cubicBezTo>
                  <a:cubicBezTo>
                    <a:pt x="30" y="0"/>
                    <a:pt x="30" y="0"/>
                    <a:pt x="30" y="0"/>
                  </a:cubicBezTo>
                  <a:cubicBezTo>
                    <a:pt x="26" y="3"/>
                    <a:pt x="22" y="8"/>
                    <a:pt x="19" y="14"/>
                  </a:cubicBezTo>
                  <a:cubicBezTo>
                    <a:pt x="16" y="20"/>
                    <a:pt x="13" y="29"/>
                    <a:pt x="13" y="29"/>
                  </a:cubicBezTo>
                  <a:cubicBezTo>
                    <a:pt x="12" y="31"/>
                    <a:pt x="9" y="33"/>
                    <a:pt x="7" y="33"/>
                  </a:cubicBezTo>
                  <a:cubicBezTo>
                    <a:pt x="6" y="33"/>
                    <a:pt x="6" y="33"/>
                    <a:pt x="6" y="33"/>
                  </a:cubicBezTo>
                  <a:cubicBezTo>
                    <a:pt x="3" y="32"/>
                    <a:pt x="1" y="34"/>
                    <a:pt x="1" y="36"/>
                  </a:cubicBezTo>
                  <a:cubicBezTo>
                    <a:pt x="0" y="41"/>
                    <a:pt x="0" y="41"/>
                    <a:pt x="0" y="41"/>
                  </a:cubicBezTo>
                  <a:cubicBezTo>
                    <a:pt x="0" y="43"/>
                    <a:pt x="1" y="46"/>
                    <a:pt x="4" y="46"/>
                  </a:cubicBezTo>
                  <a:cubicBezTo>
                    <a:pt x="10" y="47"/>
                    <a:pt x="10" y="47"/>
                    <a:pt x="10" y="47"/>
                  </a:cubicBezTo>
                  <a:cubicBezTo>
                    <a:pt x="9" y="53"/>
                    <a:pt x="8" y="59"/>
                    <a:pt x="9" y="64"/>
                  </a:cubicBezTo>
                  <a:cubicBezTo>
                    <a:pt x="10" y="68"/>
                    <a:pt x="11" y="72"/>
                    <a:pt x="13" y="75"/>
                  </a:cubicBezTo>
                  <a:cubicBezTo>
                    <a:pt x="15" y="78"/>
                    <a:pt x="17" y="81"/>
                    <a:pt x="20" y="83"/>
                  </a:cubicBezTo>
                  <a:cubicBezTo>
                    <a:pt x="22" y="84"/>
                    <a:pt x="25" y="85"/>
                    <a:pt x="29" y="86"/>
                  </a:cubicBezTo>
                  <a:cubicBezTo>
                    <a:pt x="35" y="87"/>
                    <a:pt x="40" y="85"/>
                    <a:pt x="44" y="82"/>
                  </a:cubicBezTo>
                  <a:cubicBezTo>
                    <a:pt x="49" y="78"/>
                    <a:pt x="54" y="69"/>
                    <a:pt x="54" y="69"/>
                  </a:cubicBezTo>
                  <a:cubicBezTo>
                    <a:pt x="55" y="67"/>
                    <a:pt x="57" y="64"/>
                    <a:pt x="58" y="61"/>
                  </a:cubicBezTo>
                  <a:cubicBezTo>
                    <a:pt x="67" y="43"/>
                    <a:pt x="67" y="43"/>
                    <a:pt x="67" y="43"/>
                  </a:cubicBezTo>
                  <a:cubicBezTo>
                    <a:pt x="68" y="40"/>
                    <a:pt x="70" y="38"/>
                    <a:pt x="71" y="36"/>
                  </a:cubicBezTo>
                  <a:cubicBezTo>
                    <a:pt x="72" y="34"/>
                    <a:pt x="74" y="32"/>
                    <a:pt x="75" y="31"/>
                  </a:cubicBezTo>
                  <a:cubicBezTo>
                    <a:pt x="76" y="30"/>
                    <a:pt x="78" y="29"/>
                    <a:pt x="79" y="29"/>
                  </a:cubicBezTo>
                  <a:cubicBezTo>
                    <a:pt x="81" y="28"/>
                    <a:pt x="82" y="28"/>
                    <a:pt x="84" y="28"/>
                  </a:cubicBezTo>
                  <a:cubicBezTo>
                    <a:pt x="87" y="29"/>
                    <a:pt x="89" y="31"/>
                    <a:pt x="91" y="34"/>
                  </a:cubicBezTo>
                  <a:cubicBezTo>
                    <a:pt x="92" y="37"/>
                    <a:pt x="93" y="42"/>
                    <a:pt x="92" y="48"/>
                  </a:cubicBezTo>
                  <a:cubicBezTo>
                    <a:pt x="91" y="56"/>
                    <a:pt x="89" y="62"/>
                    <a:pt x="86" y="68"/>
                  </a:cubicBezTo>
                  <a:cubicBezTo>
                    <a:pt x="83" y="73"/>
                    <a:pt x="78" y="79"/>
                    <a:pt x="78" y="79"/>
                  </a:cubicBezTo>
                  <a:cubicBezTo>
                    <a:pt x="76" y="80"/>
                    <a:pt x="76" y="83"/>
                    <a:pt x="77" y="85"/>
                  </a:cubicBezTo>
                  <a:cubicBezTo>
                    <a:pt x="81" y="89"/>
                    <a:pt x="81" y="89"/>
                    <a:pt x="81" y="89"/>
                  </a:cubicBezTo>
                  <a:cubicBezTo>
                    <a:pt x="85" y="86"/>
                    <a:pt x="88" y="82"/>
                    <a:pt x="91" y="77"/>
                  </a:cubicBezTo>
                  <a:cubicBezTo>
                    <a:pt x="94" y="72"/>
                    <a:pt x="97" y="64"/>
                    <a:pt x="97" y="64"/>
                  </a:cubicBezTo>
                  <a:cubicBezTo>
                    <a:pt x="98" y="62"/>
                    <a:pt x="101" y="60"/>
                    <a:pt x="103" y="61"/>
                  </a:cubicBezTo>
                  <a:cubicBezTo>
                    <a:pt x="105" y="61"/>
                    <a:pt x="105" y="61"/>
                    <a:pt x="105" y="61"/>
                  </a:cubicBezTo>
                  <a:cubicBezTo>
                    <a:pt x="107" y="61"/>
                    <a:pt x="110" y="59"/>
                    <a:pt x="110" y="57"/>
                  </a:cubicBezTo>
                  <a:cubicBezTo>
                    <a:pt x="111" y="53"/>
                    <a:pt x="111" y="53"/>
                    <a:pt x="111" y="53"/>
                  </a:cubicBezTo>
                  <a:cubicBezTo>
                    <a:pt x="111" y="50"/>
                    <a:pt x="109" y="48"/>
                    <a:pt x="107" y="47"/>
                  </a:cubicBezTo>
                  <a:cubicBezTo>
                    <a:pt x="101" y="47"/>
                    <a:pt x="101" y="47"/>
                    <a:pt x="101" y="47"/>
                  </a:cubicBezTo>
                  <a:cubicBezTo>
                    <a:pt x="102" y="40"/>
                    <a:pt x="102" y="35"/>
                    <a:pt x="101"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46" name="îṥļîḑé-Freeform: Shape 53"/>
            <p:cNvSpPr/>
            <p:nvPr>
              <p:custDataLst>
                <p:tags r:id="rId30"/>
              </p:custDataLst>
            </p:nvPr>
          </p:nvSpPr>
          <p:spPr bwMode="auto">
            <a:xfrm>
              <a:off x="7529513" y="1681163"/>
              <a:ext cx="55563" cy="44450"/>
            </a:xfrm>
            <a:custGeom>
              <a:avLst/>
              <a:gdLst>
                <a:gd name="T0" fmla="*/ 84 w 84"/>
                <a:gd name="T1" fmla="*/ 15 h 67"/>
                <a:gd name="T2" fmla="*/ 25 w 84"/>
                <a:gd name="T3" fmla="*/ 0 h 67"/>
                <a:gd name="T4" fmla="*/ 0 w 84"/>
                <a:gd name="T5" fmla="*/ 59 h 67"/>
                <a:gd name="T6" fmla="*/ 84 w 84"/>
                <a:gd name="T7" fmla="*/ 15 h 67"/>
              </a:gdLst>
              <a:ahLst/>
              <a:cxnLst>
                <a:cxn ang="0">
                  <a:pos x="T0" y="T1"/>
                </a:cxn>
                <a:cxn ang="0">
                  <a:pos x="T2" y="T3"/>
                </a:cxn>
                <a:cxn ang="0">
                  <a:pos x="T4" y="T5"/>
                </a:cxn>
                <a:cxn ang="0">
                  <a:pos x="T6" y="T7"/>
                </a:cxn>
              </a:cxnLst>
              <a:rect l="0" t="0" r="r" b="b"/>
              <a:pathLst>
                <a:path w="84" h="67">
                  <a:moveTo>
                    <a:pt x="84" y="15"/>
                  </a:moveTo>
                  <a:cubicBezTo>
                    <a:pt x="65" y="10"/>
                    <a:pt x="45" y="5"/>
                    <a:pt x="25" y="0"/>
                  </a:cubicBezTo>
                  <a:cubicBezTo>
                    <a:pt x="15" y="19"/>
                    <a:pt x="7" y="39"/>
                    <a:pt x="0" y="59"/>
                  </a:cubicBezTo>
                  <a:cubicBezTo>
                    <a:pt x="33" y="67"/>
                    <a:pt x="68" y="46"/>
                    <a:pt x="8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47" name="îṥļîḑé-Freeform: Shape 54"/>
            <p:cNvSpPr/>
            <p:nvPr>
              <p:custDataLst>
                <p:tags r:id="rId31"/>
              </p:custDataLst>
            </p:nvPr>
          </p:nvSpPr>
          <p:spPr bwMode="auto">
            <a:xfrm>
              <a:off x="7486650" y="1692276"/>
              <a:ext cx="165100" cy="323850"/>
            </a:xfrm>
            <a:custGeom>
              <a:avLst/>
              <a:gdLst>
                <a:gd name="T0" fmla="*/ 203 w 249"/>
                <a:gd name="T1" fmla="*/ 10 h 484"/>
                <a:gd name="T2" fmla="*/ 163 w 249"/>
                <a:gd name="T3" fmla="*/ 0 h 484"/>
                <a:gd name="T4" fmla="*/ 59 w 249"/>
                <a:gd name="T5" fmla="*/ 55 h 484"/>
                <a:gd name="T6" fmla="*/ 0 w 249"/>
                <a:gd name="T7" fmla="*/ 383 h 484"/>
                <a:gd name="T8" fmla="*/ 1 w 249"/>
                <a:gd name="T9" fmla="*/ 383 h 484"/>
                <a:gd name="T10" fmla="*/ 49 w 249"/>
                <a:gd name="T11" fmla="*/ 475 h 484"/>
                <a:gd name="T12" fmla="*/ 90 w 249"/>
                <a:gd name="T13" fmla="*/ 484 h 484"/>
                <a:gd name="T14" fmla="*/ 195 w 249"/>
                <a:gd name="T15" fmla="*/ 430 h 484"/>
                <a:gd name="T16" fmla="*/ 249 w 249"/>
                <a:gd name="T17" fmla="*/ 101 h 484"/>
                <a:gd name="T18" fmla="*/ 203 w 249"/>
                <a:gd name="T19" fmla="*/ 10 h 484"/>
                <a:gd name="T20" fmla="*/ 118 w 249"/>
                <a:gd name="T21" fmla="*/ 308 h 484"/>
                <a:gd name="T22" fmla="*/ 48 w 249"/>
                <a:gd name="T23" fmla="*/ 223 h 484"/>
                <a:gd name="T24" fmla="*/ 134 w 249"/>
                <a:gd name="T25" fmla="*/ 177 h 484"/>
                <a:gd name="T26" fmla="*/ 204 w 249"/>
                <a:gd name="T27" fmla="*/ 261 h 484"/>
                <a:gd name="T28" fmla="*/ 118 w 249"/>
                <a:gd name="T29" fmla="*/ 308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9" h="482">
                  <a:moveTo>
                    <a:pt x="203" y="10"/>
                  </a:moveTo>
                  <a:cubicBezTo>
                    <a:pt x="190" y="7"/>
                    <a:pt x="176" y="3"/>
                    <a:pt x="163" y="0"/>
                  </a:cubicBezTo>
                  <a:cubicBezTo>
                    <a:pt x="143" y="39"/>
                    <a:pt x="101" y="65"/>
                    <a:pt x="59" y="55"/>
                  </a:cubicBezTo>
                  <a:cubicBezTo>
                    <a:pt x="27" y="161"/>
                    <a:pt x="32" y="277"/>
                    <a:pt x="0" y="383"/>
                  </a:cubicBezTo>
                  <a:cubicBezTo>
                    <a:pt x="0" y="383"/>
                    <a:pt x="1" y="383"/>
                    <a:pt x="1" y="383"/>
                  </a:cubicBezTo>
                  <a:cubicBezTo>
                    <a:pt x="43" y="393"/>
                    <a:pt x="69" y="435"/>
                    <a:pt x="49" y="475"/>
                  </a:cubicBezTo>
                  <a:cubicBezTo>
                    <a:pt x="63" y="478"/>
                    <a:pt x="76" y="481"/>
                    <a:pt x="90" y="484"/>
                  </a:cubicBezTo>
                  <a:cubicBezTo>
                    <a:pt x="110" y="445"/>
                    <a:pt x="153" y="420"/>
                    <a:pt x="195" y="430"/>
                  </a:cubicBezTo>
                  <a:cubicBezTo>
                    <a:pt x="225" y="323"/>
                    <a:pt x="219" y="208"/>
                    <a:pt x="249" y="101"/>
                  </a:cubicBezTo>
                  <a:cubicBezTo>
                    <a:pt x="208" y="91"/>
                    <a:pt x="183" y="49"/>
                    <a:pt x="203" y="10"/>
                  </a:cubicBezTo>
                  <a:close/>
                  <a:moveTo>
                    <a:pt x="118" y="308"/>
                  </a:moveTo>
                  <a:cubicBezTo>
                    <a:pt x="74" y="297"/>
                    <a:pt x="43" y="260"/>
                    <a:pt x="48" y="223"/>
                  </a:cubicBezTo>
                  <a:cubicBezTo>
                    <a:pt x="52" y="187"/>
                    <a:pt x="91" y="166"/>
                    <a:pt x="134" y="177"/>
                  </a:cubicBezTo>
                  <a:cubicBezTo>
                    <a:pt x="177" y="187"/>
                    <a:pt x="208" y="225"/>
                    <a:pt x="204" y="261"/>
                  </a:cubicBezTo>
                  <a:cubicBezTo>
                    <a:pt x="200" y="297"/>
                    <a:pt x="161" y="318"/>
                    <a:pt x="118"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48" name="îṥļîḑé-Freeform: Shape 55"/>
            <p:cNvSpPr/>
            <p:nvPr>
              <p:custDataLst>
                <p:tags r:id="rId32"/>
              </p:custDataLst>
            </p:nvPr>
          </p:nvSpPr>
          <p:spPr bwMode="auto">
            <a:xfrm>
              <a:off x="7466013" y="1957388"/>
              <a:ext cx="53975" cy="50800"/>
            </a:xfrm>
            <a:custGeom>
              <a:avLst/>
              <a:gdLst>
                <a:gd name="T0" fmla="*/ 27 w 80"/>
                <a:gd name="T1" fmla="*/ 1 h 74"/>
                <a:gd name="T2" fmla="*/ 25 w 80"/>
                <a:gd name="T3" fmla="*/ 0 h 74"/>
                <a:gd name="T4" fmla="*/ 0 w 80"/>
                <a:gd name="T5" fmla="*/ 59 h 74"/>
                <a:gd name="T6" fmla="*/ 64 w 80"/>
                <a:gd name="T7" fmla="*/ 74 h 74"/>
                <a:gd name="T8" fmla="*/ 27 w 80"/>
                <a:gd name="T9" fmla="*/ 1 h 74"/>
              </a:gdLst>
              <a:ahLst/>
              <a:cxnLst>
                <a:cxn ang="0">
                  <a:pos x="T0" y="T1"/>
                </a:cxn>
                <a:cxn ang="0">
                  <a:pos x="T2" y="T3"/>
                </a:cxn>
                <a:cxn ang="0">
                  <a:pos x="T4" y="T5"/>
                </a:cxn>
                <a:cxn ang="0">
                  <a:pos x="T6" y="T7"/>
                </a:cxn>
                <a:cxn ang="0">
                  <a:pos x="T8" y="T9"/>
                </a:cxn>
              </a:cxnLst>
              <a:rect l="0" t="0" r="r" b="b"/>
              <a:pathLst>
                <a:path w="80" h="74">
                  <a:moveTo>
                    <a:pt x="27" y="1"/>
                  </a:moveTo>
                  <a:cubicBezTo>
                    <a:pt x="26" y="1"/>
                    <a:pt x="26" y="0"/>
                    <a:pt x="25" y="0"/>
                  </a:cubicBezTo>
                  <a:cubicBezTo>
                    <a:pt x="18" y="20"/>
                    <a:pt x="10" y="40"/>
                    <a:pt x="0" y="59"/>
                  </a:cubicBezTo>
                  <a:cubicBezTo>
                    <a:pt x="22" y="64"/>
                    <a:pt x="43" y="69"/>
                    <a:pt x="64" y="74"/>
                  </a:cubicBezTo>
                  <a:cubicBezTo>
                    <a:pt x="80" y="42"/>
                    <a:pt x="61" y="9"/>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49" name="îṥļîḑé-Freeform: Shape 56"/>
            <p:cNvSpPr/>
            <p:nvPr>
              <p:custDataLst>
                <p:tags r:id="rId33"/>
              </p:custDataLst>
            </p:nvPr>
          </p:nvSpPr>
          <p:spPr bwMode="auto">
            <a:xfrm>
              <a:off x="7556500" y="1984376"/>
              <a:ext cx="57150" cy="44450"/>
            </a:xfrm>
            <a:custGeom>
              <a:avLst/>
              <a:gdLst>
                <a:gd name="T0" fmla="*/ 0 w 86"/>
                <a:gd name="T1" fmla="*/ 52 h 67"/>
                <a:gd name="T2" fmla="*/ 62 w 86"/>
                <a:gd name="T3" fmla="*/ 67 h 67"/>
                <a:gd name="T4" fmla="*/ 86 w 86"/>
                <a:gd name="T5" fmla="*/ 8 h 67"/>
                <a:gd name="T6" fmla="*/ 0 w 86"/>
                <a:gd name="T7" fmla="*/ 52 h 67"/>
              </a:gdLst>
              <a:ahLst/>
              <a:cxnLst>
                <a:cxn ang="0">
                  <a:pos x="T0" y="T1"/>
                </a:cxn>
                <a:cxn ang="0">
                  <a:pos x="T2" y="T3"/>
                </a:cxn>
                <a:cxn ang="0">
                  <a:pos x="T4" y="T5"/>
                </a:cxn>
                <a:cxn ang="0">
                  <a:pos x="T6" y="T7"/>
                </a:cxn>
              </a:cxnLst>
              <a:rect l="0" t="0" r="r" b="b"/>
              <a:pathLst>
                <a:path w="86" h="67">
                  <a:moveTo>
                    <a:pt x="0" y="52"/>
                  </a:moveTo>
                  <a:cubicBezTo>
                    <a:pt x="21" y="57"/>
                    <a:pt x="41" y="62"/>
                    <a:pt x="62" y="67"/>
                  </a:cubicBezTo>
                  <a:cubicBezTo>
                    <a:pt x="72" y="48"/>
                    <a:pt x="79" y="28"/>
                    <a:pt x="86" y="8"/>
                  </a:cubicBezTo>
                  <a:cubicBezTo>
                    <a:pt x="52" y="0"/>
                    <a:pt x="16" y="20"/>
                    <a:pt x="0"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50" name="îṥļîḑé-Freeform: Shape 57"/>
            <p:cNvSpPr/>
            <p:nvPr>
              <p:custDataLst>
                <p:tags r:id="rId34"/>
              </p:custDataLst>
            </p:nvPr>
          </p:nvSpPr>
          <p:spPr bwMode="auto">
            <a:xfrm>
              <a:off x="7621588" y="1701801"/>
              <a:ext cx="50800" cy="49213"/>
            </a:xfrm>
            <a:custGeom>
              <a:avLst/>
              <a:gdLst>
                <a:gd name="T0" fmla="*/ 52 w 76"/>
                <a:gd name="T1" fmla="*/ 73 h 73"/>
                <a:gd name="T2" fmla="*/ 76 w 76"/>
                <a:gd name="T3" fmla="*/ 15 h 73"/>
                <a:gd name="T4" fmla="*/ 16 w 76"/>
                <a:gd name="T5" fmla="*/ 0 h 73"/>
                <a:gd name="T6" fmla="*/ 52 w 76"/>
                <a:gd name="T7" fmla="*/ 73 h 73"/>
              </a:gdLst>
              <a:ahLst/>
              <a:cxnLst>
                <a:cxn ang="0">
                  <a:pos x="T0" y="T1"/>
                </a:cxn>
                <a:cxn ang="0">
                  <a:pos x="T2" y="T3"/>
                </a:cxn>
                <a:cxn ang="0">
                  <a:pos x="T4" y="T5"/>
                </a:cxn>
                <a:cxn ang="0">
                  <a:pos x="T6" y="T7"/>
                </a:cxn>
              </a:cxnLst>
              <a:rect l="0" t="0" r="r" b="b"/>
              <a:pathLst>
                <a:path w="76" h="73">
                  <a:moveTo>
                    <a:pt x="52" y="73"/>
                  </a:moveTo>
                  <a:cubicBezTo>
                    <a:pt x="58" y="53"/>
                    <a:pt x="66" y="34"/>
                    <a:pt x="76" y="15"/>
                  </a:cubicBezTo>
                  <a:cubicBezTo>
                    <a:pt x="56" y="10"/>
                    <a:pt x="36" y="5"/>
                    <a:pt x="16" y="0"/>
                  </a:cubicBezTo>
                  <a:cubicBezTo>
                    <a:pt x="0" y="32"/>
                    <a:pt x="19" y="65"/>
                    <a:pt x="5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51" name="îṥļîḑé-Freeform: Shape 58"/>
            <p:cNvSpPr/>
            <p:nvPr>
              <p:custDataLst>
                <p:tags r:id="rId35"/>
              </p:custDataLst>
            </p:nvPr>
          </p:nvSpPr>
          <p:spPr bwMode="auto">
            <a:xfrm>
              <a:off x="7808913" y="1751013"/>
              <a:ext cx="85725" cy="82550"/>
            </a:xfrm>
            <a:custGeom>
              <a:avLst/>
              <a:gdLst>
                <a:gd name="T0" fmla="*/ 44 w 54"/>
                <a:gd name="T1" fmla="*/ 52 h 52"/>
                <a:gd name="T2" fmla="*/ 54 w 54"/>
                <a:gd name="T3" fmla="*/ 10 h 52"/>
                <a:gd name="T4" fmla="*/ 52 w 54"/>
                <a:gd name="T5" fmla="*/ 10 h 52"/>
                <a:gd name="T6" fmla="*/ 10 w 54"/>
                <a:gd name="T7" fmla="*/ 0 h 52"/>
                <a:gd name="T8" fmla="*/ 0 w 54"/>
                <a:gd name="T9" fmla="*/ 42 h 52"/>
                <a:gd name="T10" fmla="*/ 42 w 54"/>
                <a:gd name="T11" fmla="*/ 52 h 52"/>
                <a:gd name="T12" fmla="*/ 44 w 54"/>
                <a:gd name="T13" fmla="*/ 52 h 52"/>
                <a:gd name="T14" fmla="*/ 34 w 54"/>
                <a:gd name="T15" fmla="*/ 37 h 52"/>
                <a:gd name="T16" fmla="*/ 16 w 54"/>
                <a:gd name="T17" fmla="*/ 32 h 52"/>
                <a:gd name="T18" fmla="*/ 20 w 54"/>
                <a:gd name="T19" fmla="*/ 16 h 52"/>
                <a:gd name="T20" fmla="*/ 39 w 54"/>
                <a:gd name="T21" fmla="*/ 20 h 52"/>
                <a:gd name="T22" fmla="*/ 34 w 54"/>
                <a:gd name="T23"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2">
                  <a:moveTo>
                    <a:pt x="44" y="52"/>
                  </a:moveTo>
                  <a:lnTo>
                    <a:pt x="54" y="10"/>
                  </a:lnTo>
                  <a:lnTo>
                    <a:pt x="52" y="10"/>
                  </a:lnTo>
                  <a:lnTo>
                    <a:pt x="10" y="0"/>
                  </a:lnTo>
                  <a:lnTo>
                    <a:pt x="0" y="42"/>
                  </a:lnTo>
                  <a:lnTo>
                    <a:pt x="42" y="52"/>
                  </a:lnTo>
                  <a:lnTo>
                    <a:pt x="44" y="52"/>
                  </a:lnTo>
                  <a:close/>
                  <a:moveTo>
                    <a:pt x="34" y="37"/>
                  </a:moveTo>
                  <a:lnTo>
                    <a:pt x="16" y="32"/>
                  </a:lnTo>
                  <a:lnTo>
                    <a:pt x="20" y="16"/>
                  </a:lnTo>
                  <a:lnTo>
                    <a:pt x="39" y="20"/>
                  </a:lnTo>
                  <a:lnTo>
                    <a:pt x="34"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52" name="îṥļîḑé-Freeform: Shape 59"/>
            <p:cNvSpPr/>
            <p:nvPr>
              <p:custDataLst>
                <p:tags r:id="rId36"/>
              </p:custDataLst>
            </p:nvPr>
          </p:nvSpPr>
          <p:spPr bwMode="auto">
            <a:xfrm>
              <a:off x="7899400" y="1771651"/>
              <a:ext cx="187325" cy="169863"/>
            </a:xfrm>
            <a:custGeom>
              <a:avLst/>
              <a:gdLst>
                <a:gd name="T0" fmla="*/ 108 w 281"/>
                <a:gd name="T1" fmla="*/ 19 h 253"/>
                <a:gd name="T2" fmla="*/ 28 w 281"/>
                <a:gd name="T3" fmla="*/ 1 h 253"/>
                <a:gd name="T4" fmla="*/ 22 w 281"/>
                <a:gd name="T5" fmla="*/ 0 h 253"/>
                <a:gd name="T6" fmla="*/ 0 w 281"/>
                <a:gd name="T7" fmla="*/ 99 h 253"/>
                <a:gd name="T8" fmla="*/ 5 w 281"/>
                <a:gd name="T9" fmla="*/ 100 h 253"/>
                <a:gd name="T10" fmla="*/ 85 w 281"/>
                <a:gd name="T11" fmla="*/ 119 h 253"/>
                <a:gd name="T12" fmla="*/ 163 w 281"/>
                <a:gd name="T13" fmla="*/ 230 h 253"/>
                <a:gd name="T14" fmla="*/ 262 w 281"/>
                <a:gd name="T15" fmla="*/ 253 h 253"/>
                <a:gd name="T16" fmla="*/ 108 w 281"/>
                <a:gd name="T17" fmla="*/ 1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253">
                  <a:moveTo>
                    <a:pt x="108" y="19"/>
                  </a:moveTo>
                  <a:cubicBezTo>
                    <a:pt x="28" y="1"/>
                    <a:pt x="28" y="1"/>
                    <a:pt x="28" y="1"/>
                  </a:cubicBezTo>
                  <a:cubicBezTo>
                    <a:pt x="22" y="0"/>
                    <a:pt x="22" y="0"/>
                    <a:pt x="22" y="0"/>
                  </a:cubicBezTo>
                  <a:cubicBezTo>
                    <a:pt x="0" y="99"/>
                    <a:pt x="0" y="99"/>
                    <a:pt x="0" y="99"/>
                  </a:cubicBezTo>
                  <a:cubicBezTo>
                    <a:pt x="5" y="100"/>
                    <a:pt x="5" y="100"/>
                    <a:pt x="5" y="100"/>
                  </a:cubicBezTo>
                  <a:cubicBezTo>
                    <a:pt x="85" y="119"/>
                    <a:pt x="85" y="119"/>
                    <a:pt x="85" y="119"/>
                  </a:cubicBezTo>
                  <a:cubicBezTo>
                    <a:pt x="135" y="131"/>
                    <a:pt x="168" y="179"/>
                    <a:pt x="163" y="230"/>
                  </a:cubicBezTo>
                  <a:cubicBezTo>
                    <a:pt x="262" y="253"/>
                    <a:pt x="262" y="253"/>
                    <a:pt x="262" y="253"/>
                  </a:cubicBezTo>
                  <a:cubicBezTo>
                    <a:pt x="281" y="147"/>
                    <a:pt x="214" y="44"/>
                    <a:pt x="10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53" name="îṥļîḑé-Freeform: Shape 60"/>
            <p:cNvSpPr/>
            <p:nvPr>
              <p:custDataLst>
                <p:tags r:id="rId37"/>
              </p:custDataLst>
            </p:nvPr>
          </p:nvSpPr>
          <p:spPr bwMode="auto">
            <a:xfrm>
              <a:off x="7761288" y="1957388"/>
              <a:ext cx="85725" cy="82550"/>
            </a:xfrm>
            <a:custGeom>
              <a:avLst/>
              <a:gdLst>
                <a:gd name="T0" fmla="*/ 10 w 54"/>
                <a:gd name="T1" fmla="*/ 0 h 52"/>
                <a:gd name="T2" fmla="*/ 0 w 54"/>
                <a:gd name="T3" fmla="*/ 42 h 52"/>
                <a:gd name="T4" fmla="*/ 42 w 54"/>
                <a:gd name="T5" fmla="*/ 51 h 52"/>
                <a:gd name="T6" fmla="*/ 44 w 54"/>
                <a:gd name="T7" fmla="*/ 52 h 52"/>
                <a:gd name="T8" fmla="*/ 54 w 54"/>
                <a:gd name="T9" fmla="*/ 10 h 52"/>
                <a:gd name="T10" fmla="*/ 52 w 54"/>
                <a:gd name="T11" fmla="*/ 10 h 52"/>
                <a:gd name="T12" fmla="*/ 10 w 54"/>
                <a:gd name="T13" fmla="*/ 0 h 52"/>
                <a:gd name="T14" fmla="*/ 35 w 54"/>
                <a:gd name="T15" fmla="*/ 37 h 52"/>
                <a:gd name="T16" fmla="*/ 16 w 54"/>
                <a:gd name="T17" fmla="*/ 32 h 52"/>
                <a:gd name="T18" fmla="*/ 20 w 54"/>
                <a:gd name="T19" fmla="*/ 15 h 52"/>
                <a:gd name="T20" fmla="*/ 39 w 54"/>
                <a:gd name="T21" fmla="*/ 20 h 52"/>
                <a:gd name="T22" fmla="*/ 35 w 54"/>
                <a:gd name="T23"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2">
                  <a:moveTo>
                    <a:pt x="10" y="0"/>
                  </a:moveTo>
                  <a:lnTo>
                    <a:pt x="0" y="42"/>
                  </a:lnTo>
                  <a:lnTo>
                    <a:pt x="42" y="51"/>
                  </a:lnTo>
                  <a:lnTo>
                    <a:pt x="44" y="52"/>
                  </a:lnTo>
                  <a:lnTo>
                    <a:pt x="54" y="10"/>
                  </a:lnTo>
                  <a:lnTo>
                    <a:pt x="52" y="10"/>
                  </a:lnTo>
                  <a:lnTo>
                    <a:pt x="10" y="0"/>
                  </a:lnTo>
                  <a:close/>
                  <a:moveTo>
                    <a:pt x="35" y="37"/>
                  </a:moveTo>
                  <a:lnTo>
                    <a:pt x="16" y="32"/>
                  </a:lnTo>
                  <a:lnTo>
                    <a:pt x="20" y="15"/>
                  </a:lnTo>
                  <a:lnTo>
                    <a:pt x="39" y="20"/>
                  </a:lnTo>
                  <a:lnTo>
                    <a:pt x="35"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54" name="îṥļîḑé-Freeform: Shape 61"/>
            <p:cNvSpPr/>
            <p:nvPr>
              <p:custDataLst>
                <p:tags r:id="rId38"/>
              </p:custDataLst>
            </p:nvPr>
          </p:nvSpPr>
          <p:spPr bwMode="auto">
            <a:xfrm>
              <a:off x="7851775" y="1947863"/>
              <a:ext cx="217488" cy="127000"/>
            </a:xfrm>
            <a:custGeom>
              <a:avLst/>
              <a:gdLst>
                <a:gd name="T0" fmla="*/ 107 w 326"/>
                <a:gd name="T1" fmla="*/ 64 h 189"/>
                <a:gd name="T2" fmla="*/ 27 w 326"/>
                <a:gd name="T3" fmla="*/ 46 h 189"/>
                <a:gd name="T4" fmla="*/ 23 w 326"/>
                <a:gd name="T5" fmla="*/ 45 h 189"/>
                <a:gd name="T6" fmla="*/ 0 w 326"/>
                <a:gd name="T7" fmla="*/ 144 h 189"/>
                <a:gd name="T8" fmla="*/ 4 w 326"/>
                <a:gd name="T9" fmla="*/ 145 h 189"/>
                <a:gd name="T10" fmla="*/ 84 w 326"/>
                <a:gd name="T11" fmla="*/ 164 h 189"/>
                <a:gd name="T12" fmla="*/ 326 w 326"/>
                <a:gd name="T13" fmla="*/ 23 h 189"/>
                <a:gd name="T14" fmla="*/ 226 w 326"/>
                <a:gd name="T15" fmla="*/ 0 h 189"/>
                <a:gd name="T16" fmla="*/ 107 w 326"/>
                <a:gd name="T17" fmla="*/ 6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89">
                  <a:moveTo>
                    <a:pt x="107" y="64"/>
                  </a:moveTo>
                  <a:cubicBezTo>
                    <a:pt x="27" y="46"/>
                    <a:pt x="27" y="46"/>
                    <a:pt x="27" y="46"/>
                  </a:cubicBezTo>
                  <a:cubicBezTo>
                    <a:pt x="23" y="45"/>
                    <a:pt x="23" y="45"/>
                    <a:pt x="23" y="45"/>
                  </a:cubicBezTo>
                  <a:cubicBezTo>
                    <a:pt x="0" y="144"/>
                    <a:pt x="0" y="144"/>
                    <a:pt x="0" y="144"/>
                  </a:cubicBezTo>
                  <a:cubicBezTo>
                    <a:pt x="4" y="145"/>
                    <a:pt x="4" y="145"/>
                    <a:pt x="4" y="145"/>
                  </a:cubicBezTo>
                  <a:cubicBezTo>
                    <a:pt x="84" y="164"/>
                    <a:pt x="84" y="164"/>
                    <a:pt x="84" y="164"/>
                  </a:cubicBezTo>
                  <a:cubicBezTo>
                    <a:pt x="190" y="189"/>
                    <a:pt x="295" y="126"/>
                    <a:pt x="326" y="23"/>
                  </a:cubicBezTo>
                  <a:cubicBezTo>
                    <a:pt x="226" y="0"/>
                    <a:pt x="226" y="0"/>
                    <a:pt x="226" y="0"/>
                  </a:cubicBezTo>
                  <a:cubicBezTo>
                    <a:pt x="209" y="48"/>
                    <a:pt x="158" y="76"/>
                    <a:pt x="107"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grpSp>
      <p:sp>
        <p:nvSpPr>
          <p:cNvPr id="16" name="îṥļîḑé-Freeform: Shape 63"/>
          <p:cNvSpPr/>
          <p:nvPr>
            <p:custDataLst>
              <p:tags r:id="rId39"/>
            </p:custDataLst>
          </p:nvPr>
        </p:nvSpPr>
        <p:spPr bwMode="auto">
          <a:xfrm>
            <a:off x="4192042" y="3364557"/>
            <a:ext cx="1689679" cy="675871"/>
          </a:xfrm>
          <a:custGeom>
            <a:avLst/>
            <a:gdLst>
              <a:gd name="T0" fmla="*/ 397 w 397"/>
              <a:gd name="T1" fmla="*/ 0 h 159"/>
              <a:gd name="T2" fmla="*/ 8 w 397"/>
              <a:gd name="T3" fmla="*/ 0 h 159"/>
              <a:gd name="T4" fmla="*/ 0 w 397"/>
              <a:gd name="T5" fmla="*/ 79 h 159"/>
              <a:gd name="T6" fmla="*/ 8 w 397"/>
              <a:gd name="T7" fmla="*/ 159 h 159"/>
              <a:gd name="T8" fmla="*/ 397 w 397"/>
              <a:gd name="T9" fmla="*/ 159 h 159"/>
              <a:gd name="T10" fmla="*/ 397 w 397"/>
              <a:gd name="T11" fmla="*/ 0 h 159"/>
            </a:gdLst>
            <a:ahLst/>
            <a:cxnLst>
              <a:cxn ang="0">
                <a:pos x="T0" y="T1"/>
              </a:cxn>
              <a:cxn ang="0">
                <a:pos x="T2" y="T3"/>
              </a:cxn>
              <a:cxn ang="0">
                <a:pos x="T4" y="T5"/>
              </a:cxn>
              <a:cxn ang="0">
                <a:pos x="T6" y="T7"/>
              </a:cxn>
              <a:cxn ang="0">
                <a:pos x="T8" y="T9"/>
              </a:cxn>
              <a:cxn ang="0">
                <a:pos x="T10" y="T11"/>
              </a:cxn>
            </a:cxnLst>
            <a:rect l="0" t="0" r="r" b="b"/>
            <a:pathLst>
              <a:path w="397" h="159">
                <a:moveTo>
                  <a:pt x="397" y="0"/>
                </a:moveTo>
                <a:cubicBezTo>
                  <a:pt x="8" y="0"/>
                  <a:pt x="8" y="0"/>
                  <a:pt x="8" y="0"/>
                </a:cubicBezTo>
                <a:cubicBezTo>
                  <a:pt x="3" y="26"/>
                  <a:pt x="0" y="52"/>
                  <a:pt x="0" y="79"/>
                </a:cubicBezTo>
                <a:cubicBezTo>
                  <a:pt x="0" y="107"/>
                  <a:pt x="3" y="133"/>
                  <a:pt x="8" y="159"/>
                </a:cubicBezTo>
                <a:cubicBezTo>
                  <a:pt x="397" y="159"/>
                  <a:pt x="397" y="159"/>
                  <a:pt x="397" y="159"/>
                </a:cubicBezTo>
                <a:lnTo>
                  <a:pt x="397" y="0"/>
                </a:lnTo>
                <a:close/>
              </a:path>
            </a:pathLst>
          </a:custGeom>
          <a:solidFill>
            <a:schemeClr val="accent3"/>
          </a:solidFill>
          <a:ln>
            <a:noFill/>
          </a:ln>
          <a:effectLst/>
        </p:spPr>
        <p:txBody>
          <a:bodyPr anchor="ctr"/>
          <a:lstStyle/>
          <a:p>
            <a:pPr algn="ctr"/>
            <a:endParaRPr sz="2400" dirty="0">
              <a:latin typeface="微软雅黑" panose="020B0503020204020204" pitchFamily="34" charset="-122"/>
              <a:ea typeface="微软雅黑" panose="020B0503020204020204" pitchFamily="34" charset="-122"/>
            </a:endParaRPr>
          </a:p>
        </p:txBody>
      </p:sp>
      <p:grpSp>
        <p:nvGrpSpPr>
          <p:cNvPr id="17" name="Group 64"/>
          <p:cNvGrpSpPr/>
          <p:nvPr>
            <p:custDataLst>
              <p:tags r:id="rId40"/>
            </p:custDataLst>
          </p:nvPr>
        </p:nvGrpSpPr>
        <p:grpSpPr>
          <a:xfrm>
            <a:off x="5268546" y="3530884"/>
            <a:ext cx="346343" cy="326101"/>
            <a:chOff x="3870325" y="1641476"/>
            <a:chExt cx="488950" cy="460375"/>
          </a:xfrm>
          <a:solidFill>
            <a:schemeClr val="bg1"/>
          </a:solidFill>
        </p:grpSpPr>
        <p:sp>
          <p:nvSpPr>
            <p:cNvPr id="40" name="îṥļîḑé-Freeform: Shape 65"/>
            <p:cNvSpPr/>
            <p:nvPr>
              <p:custDataLst>
                <p:tags r:id="rId41"/>
              </p:custDataLst>
            </p:nvPr>
          </p:nvSpPr>
          <p:spPr bwMode="auto">
            <a:xfrm>
              <a:off x="4184650" y="1830388"/>
              <a:ext cx="174625" cy="120650"/>
            </a:xfrm>
            <a:custGeom>
              <a:avLst/>
              <a:gdLst>
                <a:gd name="T0" fmla="*/ 0 w 261"/>
                <a:gd name="T1" fmla="*/ 57 h 179"/>
                <a:gd name="T2" fmla="*/ 0 w 261"/>
                <a:gd name="T3" fmla="*/ 122 h 179"/>
                <a:gd name="T4" fmla="*/ 58 w 261"/>
                <a:gd name="T5" fmla="*/ 179 h 179"/>
                <a:gd name="T6" fmla="*/ 261 w 261"/>
                <a:gd name="T7" fmla="*/ 179 h 179"/>
                <a:gd name="T8" fmla="*/ 261 w 261"/>
                <a:gd name="T9" fmla="*/ 0 h 179"/>
                <a:gd name="T10" fmla="*/ 58 w 261"/>
                <a:gd name="T11" fmla="*/ 0 h 179"/>
                <a:gd name="T12" fmla="*/ 0 w 261"/>
                <a:gd name="T13" fmla="*/ 57 h 179"/>
                <a:gd name="T14" fmla="*/ 143 w 261"/>
                <a:gd name="T15" fmla="*/ 89 h 179"/>
                <a:gd name="T16" fmla="*/ 93 w 261"/>
                <a:gd name="T17" fmla="*/ 140 h 179"/>
                <a:gd name="T18" fmla="*/ 42 w 261"/>
                <a:gd name="T19" fmla="*/ 89 h 179"/>
                <a:gd name="T20" fmla="*/ 93 w 261"/>
                <a:gd name="T21" fmla="*/ 39 h 179"/>
                <a:gd name="T22" fmla="*/ 143 w 261"/>
                <a:gd name="T23" fmla="*/ 8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179">
                  <a:moveTo>
                    <a:pt x="0" y="57"/>
                  </a:moveTo>
                  <a:cubicBezTo>
                    <a:pt x="0" y="122"/>
                    <a:pt x="0" y="122"/>
                    <a:pt x="0" y="122"/>
                  </a:cubicBezTo>
                  <a:cubicBezTo>
                    <a:pt x="0" y="153"/>
                    <a:pt x="26" y="179"/>
                    <a:pt x="58" y="179"/>
                  </a:cubicBezTo>
                  <a:cubicBezTo>
                    <a:pt x="261" y="179"/>
                    <a:pt x="261" y="179"/>
                    <a:pt x="261" y="179"/>
                  </a:cubicBezTo>
                  <a:cubicBezTo>
                    <a:pt x="261" y="0"/>
                    <a:pt x="261" y="0"/>
                    <a:pt x="261" y="0"/>
                  </a:cubicBezTo>
                  <a:cubicBezTo>
                    <a:pt x="58" y="0"/>
                    <a:pt x="58" y="0"/>
                    <a:pt x="58" y="0"/>
                  </a:cubicBezTo>
                  <a:cubicBezTo>
                    <a:pt x="26" y="0"/>
                    <a:pt x="0" y="25"/>
                    <a:pt x="0" y="57"/>
                  </a:cubicBezTo>
                  <a:close/>
                  <a:moveTo>
                    <a:pt x="143" y="89"/>
                  </a:moveTo>
                  <a:cubicBezTo>
                    <a:pt x="143" y="117"/>
                    <a:pt x="120" y="140"/>
                    <a:pt x="93" y="140"/>
                  </a:cubicBezTo>
                  <a:cubicBezTo>
                    <a:pt x="65" y="140"/>
                    <a:pt x="42" y="117"/>
                    <a:pt x="42" y="89"/>
                  </a:cubicBezTo>
                  <a:cubicBezTo>
                    <a:pt x="42" y="62"/>
                    <a:pt x="65" y="39"/>
                    <a:pt x="93" y="39"/>
                  </a:cubicBezTo>
                  <a:cubicBezTo>
                    <a:pt x="120" y="39"/>
                    <a:pt x="143" y="62"/>
                    <a:pt x="143"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41" name="îṥļîḑé-Freeform: Shape 66"/>
            <p:cNvSpPr/>
            <p:nvPr>
              <p:custDataLst>
                <p:tags r:id="rId42"/>
              </p:custDataLst>
            </p:nvPr>
          </p:nvSpPr>
          <p:spPr bwMode="auto">
            <a:xfrm>
              <a:off x="3870325" y="1641476"/>
              <a:ext cx="488950" cy="460375"/>
            </a:xfrm>
            <a:custGeom>
              <a:avLst/>
              <a:gdLst>
                <a:gd name="T0" fmla="*/ 62 w 731"/>
                <a:gd name="T1" fmla="*/ 19 h 688"/>
                <a:gd name="T2" fmla="*/ 617 w 731"/>
                <a:gd name="T3" fmla="*/ 19 h 688"/>
                <a:gd name="T4" fmla="*/ 660 w 731"/>
                <a:gd name="T5" fmla="*/ 19 h 688"/>
                <a:gd name="T6" fmla="*/ 673 w 731"/>
                <a:gd name="T7" fmla="*/ 19 h 688"/>
                <a:gd name="T8" fmla="*/ 711 w 731"/>
                <a:gd name="T9" fmla="*/ 50 h 688"/>
                <a:gd name="T10" fmla="*/ 731 w 731"/>
                <a:gd name="T11" fmla="*/ 66 h 688"/>
                <a:gd name="T12" fmla="*/ 731 w 731"/>
                <a:gd name="T13" fmla="*/ 57 h 688"/>
                <a:gd name="T14" fmla="*/ 716 w 731"/>
                <a:gd name="T15" fmla="*/ 19 h 688"/>
                <a:gd name="T16" fmla="*/ 673 w 731"/>
                <a:gd name="T17" fmla="*/ 0 h 688"/>
                <a:gd name="T18" fmla="*/ 660 w 731"/>
                <a:gd name="T19" fmla="*/ 0 h 688"/>
                <a:gd name="T20" fmla="*/ 56 w 731"/>
                <a:gd name="T21" fmla="*/ 0 h 688"/>
                <a:gd name="T22" fmla="*/ 1 w 731"/>
                <a:gd name="T23" fmla="*/ 28 h 688"/>
                <a:gd name="T24" fmla="*/ 1 w 731"/>
                <a:gd name="T25" fmla="*/ 50 h 688"/>
                <a:gd name="T26" fmla="*/ 1 w 731"/>
                <a:gd name="T27" fmla="*/ 62 h 688"/>
                <a:gd name="T28" fmla="*/ 1 w 731"/>
                <a:gd name="T29" fmla="*/ 72 h 688"/>
                <a:gd name="T30" fmla="*/ 1 w 731"/>
                <a:gd name="T31" fmla="*/ 116 h 688"/>
                <a:gd name="T32" fmla="*/ 1 w 731"/>
                <a:gd name="T33" fmla="*/ 174 h 688"/>
                <a:gd name="T34" fmla="*/ 1 w 731"/>
                <a:gd name="T35" fmla="*/ 243 h 688"/>
                <a:gd name="T36" fmla="*/ 1 w 731"/>
                <a:gd name="T37" fmla="*/ 317 h 688"/>
                <a:gd name="T38" fmla="*/ 1 w 731"/>
                <a:gd name="T39" fmla="*/ 390 h 688"/>
                <a:gd name="T40" fmla="*/ 1 w 731"/>
                <a:gd name="T41" fmla="*/ 458 h 688"/>
                <a:gd name="T42" fmla="*/ 1 w 731"/>
                <a:gd name="T43" fmla="*/ 515 h 688"/>
                <a:gd name="T44" fmla="*/ 1 w 731"/>
                <a:gd name="T45" fmla="*/ 556 h 688"/>
                <a:gd name="T46" fmla="*/ 1 w 731"/>
                <a:gd name="T47" fmla="*/ 575 h 688"/>
                <a:gd name="T48" fmla="*/ 1 w 731"/>
                <a:gd name="T49" fmla="*/ 575 h 688"/>
                <a:gd name="T50" fmla="*/ 1 w 731"/>
                <a:gd name="T51" fmla="*/ 630 h 688"/>
                <a:gd name="T52" fmla="*/ 58 w 731"/>
                <a:gd name="T53" fmla="*/ 688 h 688"/>
                <a:gd name="T54" fmla="*/ 673 w 731"/>
                <a:gd name="T55" fmla="*/ 688 h 688"/>
                <a:gd name="T56" fmla="*/ 731 w 731"/>
                <a:gd name="T57" fmla="*/ 630 h 688"/>
                <a:gd name="T58" fmla="*/ 731 w 731"/>
                <a:gd name="T59" fmla="*/ 584 h 688"/>
                <a:gd name="T60" fmla="*/ 731 w 731"/>
                <a:gd name="T61" fmla="*/ 492 h 688"/>
                <a:gd name="T62" fmla="*/ 528 w 731"/>
                <a:gd name="T63" fmla="*/ 492 h 688"/>
                <a:gd name="T64" fmla="*/ 442 w 731"/>
                <a:gd name="T65" fmla="*/ 406 h 688"/>
                <a:gd name="T66" fmla="*/ 442 w 731"/>
                <a:gd name="T67" fmla="*/ 341 h 688"/>
                <a:gd name="T68" fmla="*/ 528 w 731"/>
                <a:gd name="T69" fmla="*/ 255 h 688"/>
                <a:gd name="T70" fmla="*/ 731 w 731"/>
                <a:gd name="T71" fmla="*/ 255 h 688"/>
                <a:gd name="T72" fmla="*/ 731 w 731"/>
                <a:gd name="T73" fmla="*/ 191 h 688"/>
                <a:gd name="T74" fmla="*/ 731 w 731"/>
                <a:gd name="T75" fmla="*/ 179 h 688"/>
                <a:gd name="T76" fmla="*/ 731 w 731"/>
                <a:gd name="T77" fmla="*/ 175 h 688"/>
                <a:gd name="T78" fmla="*/ 731 w 731"/>
                <a:gd name="T79" fmla="*/ 141 h 688"/>
                <a:gd name="T80" fmla="*/ 731 w 731"/>
                <a:gd name="T81" fmla="*/ 116 h 688"/>
                <a:gd name="T82" fmla="*/ 673 w 731"/>
                <a:gd name="T83" fmla="*/ 59 h 688"/>
                <a:gd name="T84" fmla="*/ 624 w 731"/>
                <a:gd name="T85" fmla="*/ 59 h 688"/>
                <a:gd name="T86" fmla="*/ 622 w 731"/>
                <a:gd name="T87" fmla="*/ 59 h 688"/>
                <a:gd name="T88" fmla="*/ 613 w 731"/>
                <a:gd name="T89" fmla="*/ 59 h 688"/>
                <a:gd name="T90" fmla="*/ 602 w 731"/>
                <a:gd name="T91" fmla="*/ 59 h 688"/>
                <a:gd name="T92" fmla="*/ 590 w 731"/>
                <a:gd name="T93" fmla="*/ 59 h 688"/>
                <a:gd name="T94" fmla="*/ 574 w 731"/>
                <a:gd name="T95" fmla="*/ 59 h 688"/>
                <a:gd name="T96" fmla="*/ 554 w 731"/>
                <a:gd name="T97" fmla="*/ 59 h 688"/>
                <a:gd name="T98" fmla="*/ 62 w 731"/>
                <a:gd name="T99" fmla="*/ 59 h 688"/>
                <a:gd name="T100" fmla="*/ 24 w 731"/>
                <a:gd name="T101" fmla="*/ 37 h 688"/>
                <a:gd name="T102" fmla="*/ 62 w 731"/>
                <a:gd name="T103" fmla="*/ 1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1" h="688">
                  <a:moveTo>
                    <a:pt x="62" y="19"/>
                  </a:moveTo>
                  <a:cubicBezTo>
                    <a:pt x="62" y="19"/>
                    <a:pt x="617" y="19"/>
                    <a:pt x="617" y="19"/>
                  </a:cubicBezTo>
                  <a:cubicBezTo>
                    <a:pt x="660" y="19"/>
                    <a:pt x="660" y="19"/>
                    <a:pt x="660" y="19"/>
                  </a:cubicBezTo>
                  <a:cubicBezTo>
                    <a:pt x="673" y="19"/>
                    <a:pt x="673" y="19"/>
                    <a:pt x="673" y="19"/>
                  </a:cubicBezTo>
                  <a:cubicBezTo>
                    <a:pt x="692" y="19"/>
                    <a:pt x="707" y="32"/>
                    <a:pt x="711" y="50"/>
                  </a:cubicBezTo>
                  <a:cubicBezTo>
                    <a:pt x="718" y="54"/>
                    <a:pt x="725" y="59"/>
                    <a:pt x="731" y="66"/>
                  </a:cubicBezTo>
                  <a:cubicBezTo>
                    <a:pt x="731" y="57"/>
                    <a:pt x="731" y="57"/>
                    <a:pt x="731" y="57"/>
                  </a:cubicBezTo>
                  <a:cubicBezTo>
                    <a:pt x="731" y="42"/>
                    <a:pt x="725" y="29"/>
                    <a:pt x="716" y="19"/>
                  </a:cubicBezTo>
                  <a:cubicBezTo>
                    <a:pt x="705" y="7"/>
                    <a:pt x="690" y="0"/>
                    <a:pt x="673" y="0"/>
                  </a:cubicBezTo>
                  <a:cubicBezTo>
                    <a:pt x="660" y="0"/>
                    <a:pt x="660" y="0"/>
                    <a:pt x="660" y="0"/>
                  </a:cubicBezTo>
                  <a:cubicBezTo>
                    <a:pt x="56" y="0"/>
                    <a:pt x="56" y="0"/>
                    <a:pt x="56" y="0"/>
                  </a:cubicBezTo>
                  <a:cubicBezTo>
                    <a:pt x="37" y="0"/>
                    <a:pt x="6" y="6"/>
                    <a:pt x="1" y="28"/>
                  </a:cubicBezTo>
                  <a:cubicBezTo>
                    <a:pt x="0" y="35"/>
                    <a:pt x="1" y="43"/>
                    <a:pt x="1" y="50"/>
                  </a:cubicBezTo>
                  <a:cubicBezTo>
                    <a:pt x="1" y="54"/>
                    <a:pt x="1" y="58"/>
                    <a:pt x="1" y="62"/>
                  </a:cubicBezTo>
                  <a:cubicBezTo>
                    <a:pt x="1" y="66"/>
                    <a:pt x="1" y="69"/>
                    <a:pt x="1" y="72"/>
                  </a:cubicBezTo>
                  <a:cubicBezTo>
                    <a:pt x="1" y="86"/>
                    <a:pt x="1" y="101"/>
                    <a:pt x="1" y="116"/>
                  </a:cubicBezTo>
                  <a:cubicBezTo>
                    <a:pt x="1" y="135"/>
                    <a:pt x="1" y="155"/>
                    <a:pt x="1" y="174"/>
                  </a:cubicBezTo>
                  <a:cubicBezTo>
                    <a:pt x="1" y="197"/>
                    <a:pt x="1" y="220"/>
                    <a:pt x="1" y="243"/>
                  </a:cubicBezTo>
                  <a:cubicBezTo>
                    <a:pt x="1" y="268"/>
                    <a:pt x="1" y="292"/>
                    <a:pt x="1" y="317"/>
                  </a:cubicBezTo>
                  <a:cubicBezTo>
                    <a:pt x="1" y="341"/>
                    <a:pt x="1" y="366"/>
                    <a:pt x="1" y="390"/>
                  </a:cubicBezTo>
                  <a:cubicBezTo>
                    <a:pt x="1" y="413"/>
                    <a:pt x="1" y="436"/>
                    <a:pt x="1" y="458"/>
                  </a:cubicBezTo>
                  <a:cubicBezTo>
                    <a:pt x="1" y="477"/>
                    <a:pt x="1" y="496"/>
                    <a:pt x="1" y="515"/>
                  </a:cubicBezTo>
                  <a:cubicBezTo>
                    <a:pt x="1" y="529"/>
                    <a:pt x="1" y="542"/>
                    <a:pt x="1" y="556"/>
                  </a:cubicBezTo>
                  <a:cubicBezTo>
                    <a:pt x="1" y="562"/>
                    <a:pt x="1" y="568"/>
                    <a:pt x="1" y="575"/>
                  </a:cubicBezTo>
                  <a:cubicBezTo>
                    <a:pt x="1" y="575"/>
                    <a:pt x="1" y="575"/>
                    <a:pt x="1" y="575"/>
                  </a:cubicBezTo>
                  <a:cubicBezTo>
                    <a:pt x="1" y="630"/>
                    <a:pt x="1" y="630"/>
                    <a:pt x="1" y="630"/>
                  </a:cubicBezTo>
                  <a:cubicBezTo>
                    <a:pt x="1" y="662"/>
                    <a:pt x="26" y="688"/>
                    <a:pt x="58" y="688"/>
                  </a:cubicBezTo>
                  <a:cubicBezTo>
                    <a:pt x="673" y="688"/>
                    <a:pt x="673" y="688"/>
                    <a:pt x="673" y="688"/>
                  </a:cubicBezTo>
                  <a:cubicBezTo>
                    <a:pt x="705" y="688"/>
                    <a:pt x="731" y="662"/>
                    <a:pt x="731" y="630"/>
                  </a:cubicBezTo>
                  <a:cubicBezTo>
                    <a:pt x="731" y="584"/>
                    <a:pt x="731" y="584"/>
                    <a:pt x="731" y="584"/>
                  </a:cubicBezTo>
                  <a:cubicBezTo>
                    <a:pt x="731" y="492"/>
                    <a:pt x="731" y="492"/>
                    <a:pt x="731" y="492"/>
                  </a:cubicBezTo>
                  <a:cubicBezTo>
                    <a:pt x="528" y="492"/>
                    <a:pt x="528" y="492"/>
                    <a:pt x="528" y="492"/>
                  </a:cubicBezTo>
                  <a:cubicBezTo>
                    <a:pt x="480" y="492"/>
                    <a:pt x="442" y="453"/>
                    <a:pt x="442" y="406"/>
                  </a:cubicBezTo>
                  <a:cubicBezTo>
                    <a:pt x="442" y="341"/>
                    <a:pt x="442" y="341"/>
                    <a:pt x="442" y="341"/>
                  </a:cubicBezTo>
                  <a:cubicBezTo>
                    <a:pt x="442" y="294"/>
                    <a:pt x="480" y="255"/>
                    <a:pt x="528" y="255"/>
                  </a:cubicBezTo>
                  <a:cubicBezTo>
                    <a:pt x="731" y="255"/>
                    <a:pt x="731" y="255"/>
                    <a:pt x="731" y="255"/>
                  </a:cubicBezTo>
                  <a:cubicBezTo>
                    <a:pt x="731" y="191"/>
                    <a:pt x="731" y="191"/>
                    <a:pt x="731" y="191"/>
                  </a:cubicBezTo>
                  <a:cubicBezTo>
                    <a:pt x="731" y="179"/>
                    <a:pt x="731" y="179"/>
                    <a:pt x="731" y="179"/>
                  </a:cubicBezTo>
                  <a:cubicBezTo>
                    <a:pt x="731" y="175"/>
                    <a:pt x="731" y="175"/>
                    <a:pt x="731" y="175"/>
                  </a:cubicBezTo>
                  <a:cubicBezTo>
                    <a:pt x="731" y="141"/>
                    <a:pt x="731" y="141"/>
                    <a:pt x="731" y="141"/>
                  </a:cubicBezTo>
                  <a:cubicBezTo>
                    <a:pt x="731" y="116"/>
                    <a:pt x="731" y="116"/>
                    <a:pt x="731" y="116"/>
                  </a:cubicBezTo>
                  <a:cubicBezTo>
                    <a:pt x="731" y="84"/>
                    <a:pt x="705" y="59"/>
                    <a:pt x="673" y="59"/>
                  </a:cubicBezTo>
                  <a:cubicBezTo>
                    <a:pt x="624" y="59"/>
                    <a:pt x="624" y="59"/>
                    <a:pt x="624" y="59"/>
                  </a:cubicBezTo>
                  <a:cubicBezTo>
                    <a:pt x="622" y="59"/>
                    <a:pt x="622" y="59"/>
                    <a:pt x="622" y="59"/>
                  </a:cubicBezTo>
                  <a:cubicBezTo>
                    <a:pt x="613" y="59"/>
                    <a:pt x="613" y="59"/>
                    <a:pt x="613" y="59"/>
                  </a:cubicBezTo>
                  <a:cubicBezTo>
                    <a:pt x="602" y="59"/>
                    <a:pt x="602" y="59"/>
                    <a:pt x="602" y="59"/>
                  </a:cubicBezTo>
                  <a:cubicBezTo>
                    <a:pt x="590" y="59"/>
                    <a:pt x="590" y="59"/>
                    <a:pt x="590" y="59"/>
                  </a:cubicBezTo>
                  <a:cubicBezTo>
                    <a:pt x="574" y="59"/>
                    <a:pt x="574" y="59"/>
                    <a:pt x="574" y="59"/>
                  </a:cubicBezTo>
                  <a:cubicBezTo>
                    <a:pt x="554" y="59"/>
                    <a:pt x="554" y="59"/>
                    <a:pt x="554" y="59"/>
                  </a:cubicBezTo>
                  <a:cubicBezTo>
                    <a:pt x="554" y="59"/>
                    <a:pt x="63" y="59"/>
                    <a:pt x="62" y="59"/>
                  </a:cubicBezTo>
                  <a:cubicBezTo>
                    <a:pt x="50" y="59"/>
                    <a:pt x="22" y="56"/>
                    <a:pt x="24" y="37"/>
                  </a:cubicBezTo>
                  <a:cubicBezTo>
                    <a:pt x="27" y="21"/>
                    <a:pt x="50" y="19"/>
                    <a:pt x="6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grpSp>
      <p:sp>
        <p:nvSpPr>
          <p:cNvPr id="18" name="îṥļîḑé-Freeform: Shape 68"/>
          <p:cNvSpPr/>
          <p:nvPr>
            <p:custDataLst>
              <p:tags r:id="rId43"/>
            </p:custDataLst>
          </p:nvPr>
        </p:nvSpPr>
        <p:spPr bwMode="auto">
          <a:xfrm>
            <a:off x="4527472" y="4718799"/>
            <a:ext cx="1354245" cy="675871"/>
          </a:xfrm>
          <a:custGeom>
            <a:avLst/>
            <a:gdLst>
              <a:gd name="T0" fmla="*/ 0 w 318"/>
              <a:gd name="T1" fmla="*/ 0 h 159"/>
              <a:gd name="T2" fmla="*/ 318 w 318"/>
              <a:gd name="T3" fmla="*/ 159 h 159"/>
              <a:gd name="T4" fmla="*/ 318 w 318"/>
              <a:gd name="T5" fmla="*/ 0 h 159"/>
              <a:gd name="T6" fmla="*/ 0 w 318"/>
              <a:gd name="T7" fmla="*/ 0 h 159"/>
            </a:gdLst>
            <a:ahLst/>
            <a:cxnLst>
              <a:cxn ang="0">
                <a:pos x="T0" y="T1"/>
              </a:cxn>
              <a:cxn ang="0">
                <a:pos x="T2" y="T3"/>
              </a:cxn>
              <a:cxn ang="0">
                <a:pos x="T4" y="T5"/>
              </a:cxn>
              <a:cxn ang="0">
                <a:pos x="T6" y="T7"/>
              </a:cxn>
            </a:cxnLst>
            <a:rect l="0" t="0" r="r" b="b"/>
            <a:pathLst>
              <a:path w="318" h="159">
                <a:moveTo>
                  <a:pt x="0" y="0"/>
                </a:moveTo>
                <a:cubicBezTo>
                  <a:pt x="73" y="96"/>
                  <a:pt x="188" y="159"/>
                  <a:pt x="318" y="159"/>
                </a:cubicBezTo>
                <a:cubicBezTo>
                  <a:pt x="318" y="0"/>
                  <a:pt x="318" y="0"/>
                  <a:pt x="318" y="0"/>
                </a:cubicBezTo>
                <a:lnTo>
                  <a:pt x="0" y="0"/>
                </a:lnTo>
                <a:close/>
              </a:path>
            </a:pathLst>
          </a:custGeom>
          <a:solidFill>
            <a:schemeClr val="accent5"/>
          </a:solidFill>
          <a:ln>
            <a:noFill/>
          </a:ln>
          <a:effectLst/>
        </p:spPr>
        <p:txBody>
          <a:bodyPr anchor="ctr"/>
          <a:lstStyle/>
          <a:p>
            <a:pPr algn="ctr"/>
            <a:endParaRPr sz="2400" dirty="0">
              <a:latin typeface="微软雅黑" panose="020B0503020204020204" pitchFamily="34" charset="-122"/>
              <a:ea typeface="微软雅黑" panose="020B0503020204020204" pitchFamily="34" charset="-122"/>
            </a:endParaRPr>
          </a:p>
        </p:txBody>
      </p:sp>
      <p:grpSp>
        <p:nvGrpSpPr>
          <p:cNvPr id="19" name="Group 69"/>
          <p:cNvGrpSpPr/>
          <p:nvPr>
            <p:custDataLst>
              <p:tags r:id="rId44"/>
            </p:custDataLst>
          </p:nvPr>
        </p:nvGrpSpPr>
        <p:grpSpPr>
          <a:xfrm>
            <a:off x="5268971" y="4854216"/>
            <a:ext cx="337064" cy="322789"/>
            <a:chOff x="5699125" y="234951"/>
            <a:chExt cx="487363" cy="466725"/>
          </a:xfrm>
          <a:solidFill>
            <a:schemeClr val="bg1"/>
          </a:solidFill>
        </p:grpSpPr>
        <p:sp>
          <p:nvSpPr>
            <p:cNvPr id="35" name="îṥļîḑé-Freeform: Shape 70"/>
            <p:cNvSpPr/>
            <p:nvPr>
              <p:custDataLst>
                <p:tags r:id="rId45"/>
              </p:custDataLst>
            </p:nvPr>
          </p:nvSpPr>
          <p:spPr bwMode="auto">
            <a:xfrm>
              <a:off x="5700713" y="234951"/>
              <a:ext cx="485775" cy="239713"/>
            </a:xfrm>
            <a:custGeom>
              <a:avLst/>
              <a:gdLst>
                <a:gd name="T0" fmla="*/ 16 w 727"/>
                <a:gd name="T1" fmla="*/ 357 h 357"/>
                <a:gd name="T2" fmla="*/ 22 w 727"/>
                <a:gd name="T3" fmla="*/ 356 h 357"/>
                <a:gd name="T4" fmla="*/ 251 w 727"/>
                <a:gd name="T5" fmla="*/ 260 h 357"/>
                <a:gd name="T6" fmla="*/ 493 w 727"/>
                <a:gd name="T7" fmla="*/ 210 h 357"/>
                <a:gd name="T8" fmla="*/ 661 w 727"/>
                <a:gd name="T9" fmla="*/ 72 h 357"/>
                <a:gd name="T10" fmla="*/ 688 w 727"/>
                <a:gd name="T11" fmla="*/ 104 h 357"/>
                <a:gd name="T12" fmla="*/ 727 w 727"/>
                <a:gd name="T13" fmla="*/ 0 h 357"/>
                <a:gd name="T14" fmla="*/ 617 w 727"/>
                <a:gd name="T15" fmla="*/ 18 h 357"/>
                <a:gd name="T16" fmla="*/ 644 w 727"/>
                <a:gd name="T17" fmla="*/ 51 h 357"/>
                <a:gd name="T18" fmla="*/ 481 w 727"/>
                <a:gd name="T19" fmla="*/ 184 h 357"/>
                <a:gd name="T20" fmla="*/ 244 w 727"/>
                <a:gd name="T21" fmla="*/ 233 h 357"/>
                <a:gd name="T22" fmla="*/ 11 w 727"/>
                <a:gd name="T23" fmla="*/ 331 h 357"/>
                <a:gd name="T24" fmla="*/ 3 w 727"/>
                <a:gd name="T25" fmla="*/ 349 h 357"/>
                <a:gd name="T26" fmla="*/ 16 w 727"/>
                <a:gd name="T27"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7" h="357">
                  <a:moveTo>
                    <a:pt x="16" y="357"/>
                  </a:moveTo>
                  <a:cubicBezTo>
                    <a:pt x="18" y="357"/>
                    <a:pt x="20" y="357"/>
                    <a:pt x="22" y="356"/>
                  </a:cubicBezTo>
                  <a:cubicBezTo>
                    <a:pt x="251" y="260"/>
                    <a:pt x="251" y="260"/>
                    <a:pt x="251" y="260"/>
                  </a:cubicBezTo>
                  <a:cubicBezTo>
                    <a:pt x="493" y="210"/>
                    <a:pt x="493" y="210"/>
                    <a:pt x="493" y="210"/>
                  </a:cubicBezTo>
                  <a:cubicBezTo>
                    <a:pt x="661" y="72"/>
                    <a:pt x="661" y="72"/>
                    <a:pt x="661" y="72"/>
                  </a:cubicBezTo>
                  <a:cubicBezTo>
                    <a:pt x="688" y="104"/>
                    <a:pt x="688" y="104"/>
                    <a:pt x="688" y="104"/>
                  </a:cubicBezTo>
                  <a:cubicBezTo>
                    <a:pt x="727" y="0"/>
                    <a:pt x="727" y="0"/>
                    <a:pt x="727" y="0"/>
                  </a:cubicBezTo>
                  <a:cubicBezTo>
                    <a:pt x="617" y="18"/>
                    <a:pt x="617" y="18"/>
                    <a:pt x="617" y="18"/>
                  </a:cubicBezTo>
                  <a:cubicBezTo>
                    <a:pt x="644" y="51"/>
                    <a:pt x="644" y="51"/>
                    <a:pt x="644" y="51"/>
                  </a:cubicBezTo>
                  <a:cubicBezTo>
                    <a:pt x="481" y="184"/>
                    <a:pt x="481" y="184"/>
                    <a:pt x="481" y="184"/>
                  </a:cubicBezTo>
                  <a:cubicBezTo>
                    <a:pt x="244" y="233"/>
                    <a:pt x="244" y="233"/>
                    <a:pt x="244" y="233"/>
                  </a:cubicBezTo>
                  <a:cubicBezTo>
                    <a:pt x="11" y="331"/>
                    <a:pt x="11" y="331"/>
                    <a:pt x="11" y="331"/>
                  </a:cubicBezTo>
                  <a:cubicBezTo>
                    <a:pt x="4" y="334"/>
                    <a:pt x="0" y="342"/>
                    <a:pt x="3" y="349"/>
                  </a:cubicBezTo>
                  <a:cubicBezTo>
                    <a:pt x="6" y="354"/>
                    <a:pt x="11" y="357"/>
                    <a:pt x="16" y="3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36" name="îṥļîḑé-Rectangle 71"/>
            <p:cNvSpPr/>
            <p:nvPr>
              <p:custDataLst>
                <p:tags r:id="rId46"/>
              </p:custDataLst>
            </p:nvPr>
          </p:nvSpPr>
          <p:spPr bwMode="auto">
            <a:xfrm>
              <a:off x="5699125" y="549276"/>
              <a:ext cx="92075" cy="152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37" name="îṥļîḑé-Rectangle 72"/>
            <p:cNvSpPr/>
            <p:nvPr>
              <p:custDataLst>
                <p:tags r:id="rId47"/>
              </p:custDataLst>
            </p:nvPr>
          </p:nvSpPr>
          <p:spPr bwMode="auto">
            <a:xfrm>
              <a:off x="5826125" y="496888"/>
              <a:ext cx="93663" cy="204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38" name="îṥļîḑé-Rectangle 73"/>
            <p:cNvSpPr/>
            <p:nvPr>
              <p:custDataLst>
                <p:tags r:id="rId48"/>
              </p:custDataLst>
            </p:nvPr>
          </p:nvSpPr>
          <p:spPr bwMode="auto">
            <a:xfrm>
              <a:off x="5959475" y="469901"/>
              <a:ext cx="93663" cy="231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sp>
          <p:nvSpPr>
            <p:cNvPr id="39" name="îṥļîḑé-Rectangle 74"/>
            <p:cNvSpPr/>
            <p:nvPr>
              <p:custDataLst>
                <p:tags r:id="rId49"/>
              </p:custDataLst>
            </p:nvPr>
          </p:nvSpPr>
          <p:spPr bwMode="auto">
            <a:xfrm>
              <a:off x="6092825" y="363538"/>
              <a:ext cx="93663" cy="338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dirty="0">
                <a:latin typeface="微软雅黑" panose="020B0503020204020204" pitchFamily="34" charset="-122"/>
                <a:ea typeface="微软雅黑" panose="020B0503020204020204" pitchFamily="34" charset="-122"/>
              </a:endParaRPr>
            </a:p>
          </p:txBody>
        </p:sp>
      </p:grpSp>
      <p:grpSp>
        <p:nvGrpSpPr>
          <p:cNvPr id="20" name="Group 62"/>
          <p:cNvGrpSpPr/>
          <p:nvPr>
            <p:custDataLst>
              <p:tags r:id="rId50"/>
            </p:custDataLst>
          </p:nvPr>
        </p:nvGrpSpPr>
        <p:grpSpPr>
          <a:xfrm>
            <a:off x="1997111" y="1797429"/>
            <a:ext cx="2754740" cy="1006991"/>
            <a:chOff x="8328247" y="2276873"/>
            <a:chExt cx="2393661" cy="1006991"/>
          </a:xfrm>
        </p:grpSpPr>
        <p:sp>
          <p:nvSpPr>
            <p:cNvPr id="33" name="îṥļîḑé-TextBox 67"/>
            <p:cNvSpPr txBox="1"/>
            <p:nvPr>
              <p:custDataLst>
                <p:tags r:id="rId51"/>
              </p:custDataLst>
            </p:nvPr>
          </p:nvSpPr>
          <p:spPr>
            <a:xfrm>
              <a:off x="8328247" y="2276873"/>
              <a:ext cx="2198693" cy="388226"/>
            </a:xfrm>
            <a:prstGeom prst="rect">
              <a:avLst/>
            </a:prstGeom>
            <a:noFill/>
          </p:spPr>
          <p:txBody>
            <a:bodyPr wrap="none" lIns="0" tIns="0" rIns="480000" bIns="0" anchor="b" anchorCtr="0">
              <a:normAutofit/>
            </a:bodyPr>
            <a:lstStyle/>
            <a:p>
              <a:pPr algn="r"/>
              <a:endParaRPr lang="zh-CN" altLang="en-US" sz="2135" b="1" dirty="0">
                <a:solidFill>
                  <a:schemeClr val="accent1">
                    <a:lumMod val="100000"/>
                  </a:schemeClr>
                </a:solidFill>
                <a:latin typeface="微软雅黑" panose="020B0503020204020204" pitchFamily="34" charset="-122"/>
                <a:ea typeface="微软雅黑" panose="020B0503020204020204" pitchFamily="34" charset="-122"/>
              </a:endParaRPr>
            </a:p>
          </p:txBody>
        </p:sp>
        <p:sp>
          <p:nvSpPr>
            <p:cNvPr id="34" name="îṥļîḑé-TextBox 77"/>
            <p:cNvSpPr txBox="1"/>
            <p:nvPr>
              <p:custDataLst>
                <p:tags r:id="rId52"/>
              </p:custDataLst>
            </p:nvPr>
          </p:nvSpPr>
          <p:spPr>
            <a:xfrm>
              <a:off x="8523215" y="2665098"/>
              <a:ext cx="2198693" cy="618766"/>
            </a:xfrm>
            <a:prstGeom prst="rect">
              <a:avLst/>
            </a:prstGeom>
          </p:spPr>
          <p:txBody>
            <a:bodyPr vert="horz" wrap="square" lIns="0" tIns="0" rIns="480000" bIns="0" anchor="ctr">
              <a:normAutofit/>
            </a:bodyPr>
            <a:lstStyle/>
            <a:p>
              <a:pPr lvl="0">
                <a:lnSpc>
                  <a:spcPct val="12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2" name="Group 81"/>
          <p:cNvGrpSpPr/>
          <p:nvPr>
            <p:custDataLst>
              <p:tags r:id="rId53"/>
            </p:custDataLst>
          </p:nvPr>
        </p:nvGrpSpPr>
        <p:grpSpPr>
          <a:xfrm>
            <a:off x="1661681" y="3196490"/>
            <a:ext cx="2706129" cy="1006991"/>
            <a:chOff x="8328247" y="2276873"/>
            <a:chExt cx="2351422" cy="1006991"/>
          </a:xfrm>
        </p:grpSpPr>
        <p:sp>
          <p:nvSpPr>
            <p:cNvPr id="29" name="îṥļîḑé-TextBox 82"/>
            <p:cNvSpPr txBox="1"/>
            <p:nvPr>
              <p:custDataLst>
                <p:tags r:id="rId54"/>
              </p:custDataLst>
            </p:nvPr>
          </p:nvSpPr>
          <p:spPr>
            <a:xfrm>
              <a:off x="8328247" y="2276873"/>
              <a:ext cx="2198693" cy="388226"/>
            </a:xfrm>
            <a:prstGeom prst="rect">
              <a:avLst/>
            </a:prstGeom>
            <a:noFill/>
          </p:spPr>
          <p:txBody>
            <a:bodyPr wrap="none" lIns="0" tIns="0" rIns="480000" bIns="0" anchor="b" anchorCtr="0">
              <a:normAutofit/>
            </a:bodyPr>
            <a:lstStyle/>
            <a:p>
              <a:pPr algn="r"/>
              <a:endParaRPr lang="zh-CN" altLang="en-US" sz="2135" b="1" dirty="0">
                <a:solidFill>
                  <a:schemeClr val="accent3">
                    <a:lumMod val="100000"/>
                  </a:schemeClr>
                </a:solidFill>
                <a:latin typeface="微软雅黑" panose="020B0503020204020204" pitchFamily="34" charset="-122"/>
                <a:ea typeface="微软雅黑" panose="020B0503020204020204" pitchFamily="34" charset="-122"/>
              </a:endParaRPr>
            </a:p>
          </p:txBody>
        </p:sp>
        <p:sp>
          <p:nvSpPr>
            <p:cNvPr id="30" name="îṥļîḑé-TextBox 83"/>
            <p:cNvSpPr txBox="1"/>
            <p:nvPr>
              <p:custDataLst>
                <p:tags r:id="rId55"/>
              </p:custDataLst>
            </p:nvPr>
          </p:nvSpPr>
          <p:spPr>
            <a:xfrm>
              <a:off x="8480976" y="2665098"/>
              <a:ext cx="2198693" cy="618766"/>
            </a:xfrm>
            <a:prstGeom prst="rect">
              <a:avLst/>
            </a:prstGeom>
          </p:spPr>
          <p:txBody>
            <a:bodyPr vert="horz" wrap="square" lIns="0" tIns="0" rIns="480000" bIns="0" anchor="ctr">
              <a:normAutofit/>
            </a:bodyPr>
            <a:lstStyle/>
            <a:p>
              <a:pPr lvl="0">
                <a:lnSpc>
                  <a:spcPct val="12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4" name="Group 87"/>
          <p:cNvGrpSpPr/>
          <p:nvPr>
            <p:custDataLst>
              <p:tags r:id="rId56"/>
            </p:custDataLst>
          </p:nvPr>
        </p:nvGrpSpPr>
        <p:grpSpPr>
          <a:xfrm>
            <a:off x="1997111" y="4535951"/>
            <a:ext cx="2754740" cy="1006991"/>
            <a:chOff x="8328247" y="2276873"/>
            <a:chExt cx="2393661" cy="1006991"/>
          </a:xfrm>
        </p:grpSpPr>
        <p:sp>
          <p:nvSpPr>
            <p:cNvPr id="25" name="îṥļîḑé-TextBox 88"/>
            <p:cNvSpPr txBox="1"/>
            <p:nvPr>
              <p:custDataLst>
                <p:tags r:id="rId57"/>
              </p:custDataLst>
            </p:nvPr>
          </p:nvSpPr>
          <p:spPr>
            <a:xfrm>
              <a:off x="8328247" y="2276873"/>
              <a:ext cx="2198693" cy="388225"/>
            </a:xfrm>
            <a:prstGeom prst="rect">
              <a:avLst/>
            </a:prstGeom>
            <a:noFill/>
          </p:spPr>
          <p:txBody>
            <a:bodyPr wrap="none" lIns="0" tIns="0" rIns="480000" bIns="0" anchor="b" anchorCtr="0">
              <a:normAutofit/>
            </a:bodyPr>
            <a:lstStyle/>
            <a:p>
              <a:pPr algn="r"/>
              <a:endParaRPr lang="zh-CN" altLang="en-US" sz="2135" b="1" dirty="0">
                <a:solidFill>
                  <a:schemeClr val="accent5">
                    <a:lumMod val="100000"/>
                  </a:schemeClr>
                </a:solidFill>
                <a:latin typeface="微软雅黑" panose="020B0503020204020204" pitchFamily="34" charset="-122"/>
                <a:ea typeface="微软雅黑" panose="020B0503020204020204" pitchFamily="34" charset="-122"/>
              </a:endParaRPr>
            </a:p>
          </p:txBody>
        </p:sp>
        <p:sp>
          <p:nvSpPr>
            <p:cNvPr id="26" name="îṥļîḑé-TextBox 89"/>
            <p:cNvSpPr txBox="1"/>
            <p:nvPr>
              <p:custDataLst>
                <p:tags r:id="rId58"/>
              </p:custDataLst>
            </p:nvPr>
          </p:nvSpPr>
          <p:spPr>
            <a:xfrm>
              <a:off x="8523215" y="2665098"/>
              <a:ext cx="2198693" cy="618766"/>
            </a:xfrm>
            <a:prstGeom prst="rect">
              <a:avLst/>
            </a:prstGeom>
          </p:spPr>
          <p:txBody>
            <a:bodyPr vert="horz" wrap="square" lIns="0" tIns="0" rIns="480000" bIns="0" anchor="ctr">
              <a:normAutofit/>
            </a:bodyPr>
            <a:lstStyle/>
            <a:p>
              <a:pPr lvl="0">
                <a:lnSpc>
                  <a:spcPct val="120000"/>
                </a:lnSpc>
              </a:pPr>
              <a:endParaRPr lang="zh-CN" altLang="en-US" sz="1400" dirty="0">
                <a:solidFill>
                  <a:schemeClr val="bg2">
                    <a:lumMod val="50000"/>
                  </a:schemeClr>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62585" y="1665605"/>
            <a:ext cx="4064000" cy="4246245"/>
          </a:xfrm>
          <a:prstGeom prst="rect">
            <a:avLst/>
          </a:prstGeom>
          <a:noFill/>
        </p:spPr>
        <p:txBody>
          <a:bodyPr wrap="square" rtlCol="0">
            <a:spAutoFit/>
          </a:bodyPr>
          <a:p>
            <a:r>
              <a:rPr lang="zh-CN" altLang="en-US">
                <a:latin typeface="Microsoft YaHei UI" panose="020B0503020204020204" charset="-122"/>
                <a:ea typeface="Microsoft YaHei UI" panose="020B0503020204020204" charset="-122"/>
                <a:cs typeface="Microsoft YaHei UI" panose="020B0503020204020204" charset="-122"/>
                <a:sym typeface="+mn-ea"/>
              </a:rPr>
              <a:t>我们的项目VisionVoyage在自动驾驶仿真领域取得了突破性进展。经过一系列紧张而富有成效的研发工作，我们成功构建了一个功能齐全、操作简便、性能稳定的仿真系统。系统的核心优势在于其能够提供广泛的感知技术模拟和高精度的数据处理能力，极大地促进了自动驾驶算法的开发和测试。用户测试阶段的反馈也证实了VisionVoyage在提升用户体验和满足专业需求方面的能力。随着项目的不断深入，我们已经实现了项目的主要目标，并为未来的技术革新奠定了坚实的基础。</a:t>
            </a:r>
            <a:endParaRPr lang="zh-CN" altLang="en-US">
              <a:latin typeface="Microsoft YaHei UI" panose="020B0503020204020204" charset="-122"/>
              <a:ea typeface="Microsoft YaHei UI" panose="020B0503020204020204" charset="-122"/>
              <a:cs typeface="Microsoft YaHei UI" panose="020B0503020204020204" charset="-122"/>
            </a:endParaRPr>
          </a:p>
          <a:p>
            <a:endParaRPr lang="zh-CN" altLang="en-US"/>
          </a:p>
        </p:txBody>
      </p:sp>
      <p:sp>
        <p:nvSpPr>
          <p:cNvPr id="68" name="文本框 67"/>
          <p:cNvSpPr txBox="1"/>
          <p:nvPr/>
        </p:nvSpPr>
        <p:spPr>
          <a:xfrm>
            <a:off x="7919720" y="1665605"/>
            <a:ext cx="4064000" cy="3692525"/>
          </a:xfrm>
          <a:prstGeom prst="rect">
            <a:avLst/>
          </a:prstGeom>
          <a:noFill/>
        </p:spPr>
        <p:txBody>
          <a:bodyPr wrap="square" rtlCol="0">
            <a:spAutoFit/>
          </a:bodyPr>
          <a:p>
            <a:r>
              <a:rPr lang="zh-CN" altLang="en-US">
                <a:latin typeface="Microsoft YaHei UI" panose="020B0503020204020204" charset="-122"/>
                <a:ea typeface="Microsoft YaHei UI" panose="020B0503020204020204" charset="-122"/>
                <a:cs typeface="Microsoft YaHei UI" panose="020B0503020204020204" charset="-122"/>
                <a:sym typeface="+mn-ea"/>
              </a:rPr>
              <a:t>尽管项目已经取得了阶段性的成功，但我们清楚地认识到，技术的不断演进和行业需求的日益增长要求我们持续地进行创新和改进。未来，我们计划进一步优化系统性能，拓展更多的仿真功能，并探索与新兴技术的融合可能性。我们期望VisionVoyage能够成为自动驾驶研究和开发领域的工具，并为行业的技术进步做出贡献。我们相信，随着技术的不断成熟和市场的逐步扩大，VisionVoyage将拥有更加广阔的发展空间。</a:t>
            </a:r>
            <a:endParaRPr lang="zh-CN" altLang="en-US">
              <a:latin typeface="Microsoft YaHei UI" panose="020B0503020204020204" charset="-122"/>
              <a:ea typeface="Microsoft YaHei UI" panose="020B0503020204020204" charset="-122"/>
              <a:cs typeface="Microsoft YaHei UI" panose="020B0503020204020204" charset="-122"/>
            </a:endParaRPr>
          </a:p>
          <a:p>
            <a:endParaRPr lang="zh-CN" altLang="en-US"/>
          </a:p>
        </p:txBody>
      </p:sp>
      <p:sp>
        <p:nvSpPr>
          <p:cNvPr id="13315" name="矩形 6"/>
          <p:cNvSpPr/>
          <p:nvPr/>
        </p:nvSpPr>
        <p:spPr>
          <a:xfrm>
            <a:off x="-635" y="0"/>
            <a:ext cx="4680585" cy="774065"/>
          </a:xfrm>
          <a:prstGeom prst="rect">
            <a:avLst/>
          </a:prstGeom>
          <a:solidFill>
            <a:schemeClr val="accent2">
              <a:lumMod val="20000"/>
              <a:lumOff val="80000"/>
            </a:schemeClr>
          </a:solidFill>
          <a:ln w="9525">
            <a:noFill/>
          </a:ln>
        </p:spPr>
        <p:txBody>
          <a:bodyPr anchor="ctr"/>
          <a:p>
            <a:pPr lvl="0" algn="ctr" eaLnBrk="1" hangingPunct="1"/>
            <a:endParaRPr lang="zh-CN" altLang="en-US" dirty="0">
              <a:solidFill>
                <a:srgbClr val="FFFFFF"/>
              </a:solidFill>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107440" y="103505"/>
            <a:ext cx="2455545" cy="647065"/>
          </a:xfrm>
          <a:prstGeom prst="rect">
            <a:avLst/>
          </a:prstGeom>
        </p:spPr>
      </p:pic>
    </p:spTree>
    <p:custDataLst>
      <p:tags r:id="rId60"/>
    </p:custData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0-#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0-#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1+#ppt_w/2"/>
                                          </p:val>
                                        </p:tav>
                                        <p:tav tm="100000">
                                          <p:val>
                                            <p:strVal val="#ppt_x"/>
                                          </p:val>
                                        </p:tav>
                                      </p:tavLst>
                                    </p:anim>
                                    <p:anim calcmode="lin" valueType="num">
                                      <p:cBhvr additive="base">
                                        <p:cTn id="50" dur="500" fill="hold"/>
                                        <p:tgtEl>
                                          <p:spTgt spid="10"/>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1+#ppt_w/2"/>
                                          </p:val>
                                        </p:tav>
                                        <p:tav tm="100000">
                                          <p:val>
                                            <p:strVal val="#ppt_x"/>
                                          </p:val>
                                        </p:tav>
                                      </p:tavLst>
                                    </p:anim>
                                    <p:anim calcmode="lin" valueType="num">
                                      <p:cBhvr additive="base">
                                        <p:cTn id="54" dur="500" fill="hold"/>
                                        <p:tgtEl>
                                          <p:spTgt spid="1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0-#ppt_w/2"/>
                                          </p:val>
                                        </p:tav>
                                        <p:tav tm="100000">
                                          <p:val>
                                            <p:strVal val="#ppt_x"/>
                                          </p:val>
                                        </p:tav>
                                      </p:tavLst>
                                    </p:anim>
                                    <p:anim calcmode="lin" valueType="num">
                                      <p:cBhvr additive="base">
                                        <p:cTn id="5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0-#ppt_w/2"/>
                                          </p:val>
                                        </p:tav>
                                        <p:tav tm="100000">
                                          <p:val>
                                            <p:strVal val="#ppt_x"/>
                                          </p:val>
                                        </p:tav>
                                      </p:tavLst>
                                    </p:anim>
                                    <p:anim calcmode="lin" valueType="num">
                                      <p:cBhvr additive="base">
                                        <p:cTn id="64" dur="500" fill="hold"/>
                                        <p:tgtEl>
                                          <p:spTgt spid="14"/>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0-#ppt_w/2"/>
                                          </p:val>
                                        </p:tav>
                                        <p:tav tm="100000">
                                          <p:val>
                                            <p:strVal val="#ppt_x"/>
                                          </p:val>
                                        </p:tav>
                                      </p:tavLst>
                                    </p:anim>
                                    <p:anim calcmode="lin" valueType="num">
                                      <p:cBhvr additive="base">
                                        <p:cTn id="68" dur="500" fill="hold"/>
                                        <p:tgtEl>
                                          <p:spTgt spid="15"/>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1+#ppt_w/2"/>
                                          </p:val>
                                        </p:tav>
                                        <p:tav tm="100000">
                                          <p:val>
                                            <p:strVal val="#ppt_x"/>
                                          </p:val>
                                        </p:tav>
                                      </p:tavLst>
                                    </p:anim>
                                    <p:anim calcmode="lin" valueType="num">
                                      <p:cBhvr additive="base">
                                        <p:cTn id="7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heel(1)">
                                      <p:cBhvr>
                                        <p:cTn id="77" dur="2000"/>
                                        <p:tgtEl>
                                          <p:spTgt spid="4"/>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additive="base">
                                        <p:cTn id="82" dur="500" fill="hold"/>
                                        <p:tgtEl>
                                          <p:spTgt spid="3"/>
                                        </p:tgtEl>
                                        <p:attrNameLst>
                                          <p:attrName>ppt_x</p:attrName>
                                        </p:attrNameLst>
                                      </p:cBhvr>
                                      <p:tavLst>
                                        <p:tav tm="0">
                                          <p:val>
                                            <p:strVal val="#ppt_x"/>
                                          </p:val>
                                        </p:tav>
                                        <p:tav tm="100000">
                                          <p:val>
                                            <p:strVal val="#ppt_x"/>
                                          </p:val>
                                        </p:tav>
                                      </p:tavLst>
                                    </p:anim>
                                    <p:anim calcmode="lin" valueType="num">
                                      <p:cBhvr additive="base">
                                        <p:cTn id="83" dur="500" fill="hold"/>
                                        <p:tgtEl>
                                          <p:spTgt spid="3"/>
                                        </p:tgtEl>
                                        <p:attrNameLst>
                                          <p:attrName>ppt_y</p:attrName>
                                        </p:attrNameLst>
                                      </p:cBhvr>
                                      <p:tavLst>
                                        <p:tav tm="0">
                                          <p:val>
                                            <p:strVal val="1+#ppt_h/2"/>
                                          </p:val>
                                        </p:tav>
                                        <p:tav tm="100000">
                                          <p:val>
                                            <p:strVal val="#ppt_y"/>
                                          </p:val>
                                        </p:tav>
                                      </p:tavLst>
                                    </p:anim>
                                  </p:childTnLst>
                                </p:cTn>
                              </p:par>
                              <p:par>
                                <p:cTn id="84" presetID="14" presetClass="entr" presetSubtype="1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randombar(horizontal)">
                                      <p:cBhvr>
                                        <p:cTn id="86" dur="500"/>
                                        <p:tgtEl>
                                          <p:spTgt spid="20"/>
                                        </p:tgtEl>
                                      </p:cBhvr>
                                    </p:animEffect>
                                  </p:childTnLst>
                                </p:cTn>
                              </p:par>
                              <p:par>
                                <p:cTn id="87" presetID="14" presetClass="entr" presetSubtype="1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randombar(horizontal)">
                                      <p:cBhvr>
                                        <p:cTn id="89" dur="500"/>
                                        <p:tgtEl>
                                          <p:spTgt spid="22"/>
                                        </p:tgtEl>
                                      </p:cBhvr>
                                    </p:animEffect>
                                  </p:childTnLst>
                                </p:cTn>
                              </p:par>
                              <p:par>
                                <p:cTn id="90" presetID="14" presetClass="entr" presetSubtype="10" fill="hold"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randombar(horizontal)">
                                      <p:cBhvr>
                                        <p:cTn id="9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p:bldP spid="8" grpId="0"/>
      <p:bldP spid="9" grpId="0"/>
      <p:bldP spid="10" grpId="0" animBg="1"/>
      <p:bldP spid="12" grpId="0" animBg="1"/>
      <p:bldP spid="14" grpId="0" animBg="1"/>
      <p:bldP spid="16"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矩形 6"/>
          <p:cNvSpPr/>
          <p:nvPr/>
        </p:nvSpPr>
        <p:spPr>
          <a:xfrm>
            <a:off x="0" y="4902200"/>
            <a:ext cx="12192000" cy="1955800"/>
          </a:xfrm>
          <a:prstGeom prst="rect">
            <a:avLst/>
          </a:prstGeom>
          <a:solidFill>
            <a:srgbClr val="1C4885"/>
          </a:solidFill>
          <a:ln w="9525">
            <a:noFill/>
          </a:ln>
        </p:spPr>
        <p:txBody>
          <a:bodyPr anchor="ctr"/>
          <a:lstStyle/>
          <a:p>
            <a:pPr lvl="0" algn="ctr" eaLnBrk="1" hangingPunct="1"/>
            <a:endParaRPr lang="zh-CN" altLang="en-US" dirty="0">
              <a:solidFill>
                <a:srgbClr val="FFFFFF"/>
              </a:solidFill>
              <a:latin typeface="Calibri" panose="020F0502020204030204" pitchFamily="34" charset="0"/>
              <a:ea typeface="宋体" panose="02010600030101010101" pitchFamily="2" charset="-122"/>
            </a:endParaRPr>
          </a:p>
        </p:txBody>
      </p:sp>
      <p:sp>
        <p:nvSpPr>
          <p:cNvPr id="18437" name="文本框 12"/>
          <p:cNvSpPr txBox="1"/>
          <p:nvPr/>
        </p:nvSpPr>
        <p:spPr>
          <a:xfrm>
            <a:off x="1659255" y="1679955"/>
            <a:ext cx="8873490" cy="768350"/>
          </a:xfrm>
          <a:prstGeom prst="rect">
            <a:avLst/>
          </a:prstGeom>
          <a:noFill/>
          <a:ln w="9525">
            <a:noFill/>
          </a:ln>
        </p:spPr>
        <p:txBody>
          <a:bodyPr wrap="square" anchor="t">
            <a:spAutoFit/>
          </a:bodyPr>
          <a:lstStyle/>
          <a:p>
            <a:pPr lvl="0" algn="ctr" eaLnBrk="1" hangingPunct="1"/>
            <a:r>
              <a:rPr lang="zh-CN" altLang="en-US" sz="4400" b="1" dirty="0">
                <a:solidFill>
                  <a:srgbClr val="1C4885"/>
                </a:solidFill>
                <a:latin typeface="微软雅黑" panose="020B0503020204020204" pitchFamily="34" charset="-122"/>
                <a:ea typeface="微软雅黑" panose="020B0503020204020204" pitchFamily="34" charset="-122"/>
              </a:rPr>
              <a:t>感谢各位老师的聆听！</a:t>
            </a:r>
            <a:endParaRPr lang="zh-CN" altLang="en-US" sz="4400" b="1" dirty="0">
              <a:solidFill>
                <a:srgbClr val="1C4885"/>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6045" y="3578860"/>
            <a:ext cx="6273800" cy="2799715"/>
          </a:xfrm>
          <a:prstGeom prst="rect">
            <a:avLst/>
          </a:prstGeom>
          <a:noFill/>
        </p:spPr>
        <p:txBody>
          <a:bodyPr wrap="square" rtlCol="0">
            <a:spAutoFit/>
          </a:bodyPr>
          <a:lstStyle/>
          <a:p>
            <a:r>
              <a:rPr lang="en-US" altLang="zh-CN" sz="16600" b="1">
                <a:solidFill>
                  <a:srgbClr val="1C4885"/>
                </a:solidFill>
                <a:latin typeface="微软雅黑" panose="020B0503020204020204" pitchFamily="34" charset="-122"/>
                <a:ea typeface="微软雅黑" panose="020B0503020204020204" pitchFamily="34" charset="-122"/>
              </a:rPr>
              <a:t>END</a:t>
            </a:r>
            <a:endParaRPr lang="en-US" altLang="zh-CN" sz="16600" b="1">
              <a:solidFill>
                <a:srgbClr val="1C4885"/>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44373" y="4902200"/>
            <a:ext cx="4638675" cy="781050"/>
          </a:xfrm>
          <a:prstGeom prst="rect">
            <a:avLst/>
          </a:prstGeom>
        </p:spPr>
      </p:pic>
      <p:sp>
        <p:nvSpPr>
          <p:cNvPr id="3" name="文本框 2"/>
          <p:cNvSpPr txBox="1"/>
          <p:nvPr/>
        </p:nvSpPr>
        <p:spPr>
          <a:xfrm>
            <a:off x="5197891" y="5065463"/>
            <a:ext cx="2224564" cy="398780"/>
          </a:xfrm>
          <a:prstGeom prst="rect">
            <a:avLst/>
          </a:prstGeom>
          <a:noFill/>
        </p:spPr>
        <p:txBody>
          <a:bodyPr wrap="square" rtlCol="0">
            <a:spAutoFit/>
          </a:bodyPr>
          <a:lstStyle/>
          <a:p>
            <a:pPr algn="ctr"/>
            <a:r>
              <a:rPr lang="zh-CN" altLang="en-US" sz="2000" dirty="0">
                <a:solidFill>
                  <a:schemeClr val="bg1"/>
                </a:solidFill>
                <a:latin typeface="Times New Roman" panose="02020603050405020304" pitchFamily="18" charset="0"/>
                <a:cs typeface="Times New Roman" panose="02020603050405020304" pitchFamily="18" charset="0"/>
              </a:rPr>
              <a:t>计算机类</a:t>
            </a:r>
            <a:r>
              <a:rPr lang="en-US" altLang="zh-CN" sz="2000" dirty="0">
                <a:solidFill>
                  <a:schemeClr val="bg1"/>
                </a:solidFill>
                <a:latin typeface="Times New Roman" panose="02020603050405020304" pitchFamily="18" charset="0"/>
                <a:cs typeface="Times New Roman" panose="02020603050405020304" pitchFamily="18" charset="0"/>
              </a:rPr>
              <a:t>09</a:t>
            </a:r>
            <a:r>
              <a:rPr lang="zh-CN" altLang="en-US" sz="2000" dirty="0">
                <a:solidFill>
                  <a:schemeClr val="bg1"/>
                </a:solidFill>
                <a:latin typeface="Times New Roman" panose="02020603050405020304" pitchFamily="18" charset="0"/>
                <a:cs typeface="Times New Roman" panose="02020603050405020304" pitchFamily="18" charset="0"/>
              </a:rPr>
              <a:t>组</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5594" y="280009"/>
            <a:ext cx="2496200" cy="657694"/>
          </a:xfrm>
          <a:prstGeom prst="rect">
            <a:avLst/>
          </a:prstGeom>
        </p:spPr>
      </p:pic>
      <p:grpSp>
        <p:nvGrpSpPr>
          <p:cNvPr id="5" name="组合 16"/>
          <p:cNvGrpSpPr/>
          <p:nvPr/>
        </p:nvGrpSpPr>
        <p:grpSpPr>
          <a:xfrm>
            <a:off x="8396417" y="5095578"/>
            <a:ext cx="711201" cy="338137"/>
            <a:chOff x="1234" y="0"/>
            <a:chExt cx="711152" cy="339073"/>
          </a:xfrm>
        </p:grpSpPr>
        <p:sp>
          <p:nvSpPr>
            <p:cNvPr id="6" name="矩形 45"/>
            <p:cNvSpPr/>
            <p:nvPr/>
          </p:nvSpPr>
          <p:spPr>
            <a:xfrm>
              <a:off x="402646" y="0"/>
              <a:ext cx="309740" cy="339073"/>
            </a:xfrm>
            <a:prstGeom prst="rect">
              <a:avLst/>
            </a:prstGeom>
            <a:noFill/>
            <a:ln w="9525">
              <a:noFill/>
            </a:ln>
          </p:spPr>
          <p:txBody>
            <a:bodyPr wrap="none" anchor="t">
              <a:spAutoFit/>
            </a:bodyPr>
            <a:lstStyle/>
            <a:p>
              <a:pPr lvl="0" eaLnBrk="1" hangingPunct="1"/>
              <a:endParaRPr lang="zh-CN" altLang="en-US" sz="1600" dirty="0">
                <a:solidFill>
                  <a:srgbClr val="FFFFFF"/>
                </a:solidFill>
                <a:latin typeface="Calibri" panose="020F0502020204030204" pitchFamily="34" charset="0"/>
                <a:ea typeface="宋体" panose="02010600030101010101" pitchFamily="2" charset="-122"/>
              </a:endParaRPr>
            </a:p>
          </p:txBody>
        </p:sp>
        <p:pic>
          <p:nvPicPr>
            <p:cNvPr id="7" name="组合 18"/>
            <p:cNvPicPr/>
            <p:nvPr/>
          </p:nvPicPr>
          <p:blipFill>
            <a:blip r:embed="rId3"/>
            <a:stretch>
              <a:fillRect/>
            </a:stretch>
          </p:blipFill>
          <p:spPr>
            <a:xfrm>
              <a:off x="1234" y="21724"/>
              <a:ext cx="298704" cy="298704"/>
            </a:xfrm>
            <a:prstGeom prst="rect">
              <a:avLst/>
            </a:prstGeom>
            <a:noFill/>
            <a:ln w="9525">
              <a:noFill/>
            </a:ln>
          </p:spPr>
        </p:pic>
      </p:grpSp>
      <p:sp>
        <p:nvSpPr>
          <p:cNvPr id="15" name="矩形 37"/>
          <p:cNvSpPr/>
          <p:nvPr/>
        </p:nvSpPr>
        <p:spPr>
          <a:xfrm>
            <a:off x="8822303" y="5113574"/>
            <a:ext cx="1605280" cy="337185"/>
          </a:xfrm>
          <a:prstGeom prst="rect">
            <a:avLst/>
          </a:prstGeom>
          <a:noFill/>
          <a:ln w="9525">
            <a:noFill/>
          </a:ln>
        </p:spPr>
        <p:txBody>
          <a:bodyPr wrap="none" anchor="t">
            <a:spAutoFit/>
          </a:bodyPr>
          <a:lstStyle/>
          <a:p>
            <a:pPr lvl="0" eaLnBrk="1" hangingPunct="1"/>
            <a:r>
              <a:rPr lang="zh-CN" altLang="en-US" sz="1600" dirty="0">
                <a:solidFill>
                  <a:srgbClr val="FFFFFF"/>
                </a:solidFill>
                <a:latin typeface="Calibri" panose="020F0502020204030204" pitchFamily="34" charset="0"/>
                <a:ea typeface="宋体" panose="02010600030101010101" pitchFamily="2" charset="-122"/>
              </a:rPr>
              <a:t>指导教师：程楠</a:t>
            </a:r>
            <a:endParaRPr lang="zh-CN" altLang="en-US" sz="1600" dirty="0">
              <a:solidFill>
                <a:srgbClr val="FFFFFF"/>
              </a:solidFill>
              <a:latin typeface="Calibri" panose="020F0502020204030204" pitchFamily="34" charset="0"/>
              <a:ea typeface="宋体" panose="02010600030101010101" pitchFamily="2" charset="-122"/>
            </a:endParaRPr>
          </a:p>
        </p:txBody>
      </p:sp>
      <p:sp>
        <p:nvSpPr>
          <p:cNvPr id="2060" name="矩形 37"/>
          <p:cNvSpPr/>
          <p:nvPr/>
        </p:nvSpPr>
        <p:spPr>
          <a:xfrm>
            <a:off x="1032849" y="5858243"/>
            <a:ext cx="8717280" cy="337185"/>
          </a:xfrm>
          <a:prstGeom prst="rect">
            <a:avLst/>
          </a:prstGeom>
          <a:noFill/>
          <a:ln w="9525">
            <a:noFill/>
          </a:ln>
        </p:spPr>
        <p:txBody>
          <a:bodyPr wrap="none" anchor="t">
            <a:spAutoFit/>
          </a:bodyPr>
          <a:lstStyle/>
          <a:p>
            <a:pPr lvl="0" algn="l" eaLnBrk="1" hangingPunct="1"/>
            <a:r>
              <a:rPr lang="zh-CN" altLang="en-US" sz="1600" dirty="0">
                <a:solidFill>
                  <a:srgbClr val="FFFFFF"/>
                </a:solidFill>
                <a:latin typeface="Calibri" panose="020F0502020204030204" pitchFamily="34" charset="0"/>
                <a:ea typeface="宋体" panose="02010600030101010101" pitchFamily="2" charset="-122"/>
                <a:sym typeface="+mn-ea"/>
              </a:rPr>
              <a:t>公司成员：徐梓航、郭顺、郑辰乐、李景尧、郭晓卿、陈自豪、华勇、蔡从轩、徐梦蝶、赵柏茗</a:t>
            </a:r>
            <a:endParaRPr lang="zh-CN" altLang="en-US" sz="1600" dirty="0">
              <a:solidFill>
                <a:srgbClr val="FFFFFF"/>
              </a:solidFill>
              <a:latin typeface="Calibri" panose="020F0502020204030204" pitchFamily="34" charset="0"/>
              <a:ea typeface="宋体" panose="02010600030101010101" pitchFamily="2" charset="-122"/>
            </a:endParaRPr>
          </a:p>
        </p:txBody>
      </p:sp>
      <p:pic>
        <p:nvPicPr>
          <p:cNvPr id="20" name="图片 19"/>
          <p:cNvPicPr>
            <a:picLocks noChangeAspect="1"/>
          </p:cNvPicPr>
          <p:nvPr/>
        </p:nvPicPr>
        <p:blipFill>
          <a:blip r:embed="rId4"/>
          <a:stretch>
            <a:fillRect/>
          </a:stretch>
        </p:blipFill>
        <p:spPr>
          <a:xfrm>
            <a:off x="618301" y="5858249"/>
            <a:ext cx="298730" cy="298730"/>
          </a:xfrm>
          <a:prstGeom prst="rect">
            <a:avLst/>
          </a:prstGeom>
        </p:spPr>
      </p:pic>
      <p:pic>
        <p:nvPicPr>
          <p:cNvPr id="8" name="图片 7"/>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8694940" y="3162492"/>
            <a:ext cx="3037047" cy="1749868"/>
          </a:xfrm>
          <a:prstGeom prst="rect">
            <a:avLst/>
          </a:prstGeom>
        </p:spPr>
      </p:pic>
      <p:sp>
        <p:nvSpPr>
          <p:cNvPr id="12" name="矩形 11"/>
          <p:cNvSpPr/>
          <p:nvPr>
            <p:custDataLst>
              <p:tags r:id="rId7"/>
            </p:custDataLst>
          </p:nvPr>
        </p:nvSpPr>
        <p:spPr>
          <a:xfrm>
            <a:off x="0" y="0"/>
            <a:ext cx="12192000" cy="6858000"/>
          </a:xfrm>
          <a:prstGeom prst="rect">
            <a:avLst/>
          </a:prstGeom>
          <a:blipFill dpi="0" rotWithShape="1">
            <a:blip r:embed="rId8">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spcBef>
                <a:spcPct val="0"/>
              </a:spcBef>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advClick="0"/>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100.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101.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102.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103.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104.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105.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106.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107.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108.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109.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11.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110.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111.xml><?xml version="1.0" encoding="utf-8"?>
<p:tagLst xmlns:p="http://schemas.openxmlformats.org/presentationml/2006/main">
  <p:tag name="ISLIDE.DIAGRAM" val="dce8fbe1-16c6-43c2-be64-5cfc7b3fc47c"/>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commondata" val="eyJoZGlkIjoiMmNmMmNmYzAwZDgwMWE5YjRkNDcyZDJjOGQxYTA2NDgifQ=="/>
</p:tagLst>
</file>

<file path=ppt/tags/tag12.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13.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14.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15.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16.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17.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18.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19.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21.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22.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23.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24.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25.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26.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27.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28.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29.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31.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32.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33.xml><?xml version="1.0" encoding="utf-8"?>
<p:tagLst xmlns:p="http://schemas.openxmlformats.org/presentationml/2006/main">
  <p:tag name="ISLIDE.DIAGRAM" val="412e0e52-2bcd-4ad0-86c9-9242a946d656"/>
</p:tagLst>
</file>

<file path=ppt/tags/tag34.xml><?xml version="1.0" encoding="utf-8"?>
<p:tagLst xmlns:p="http://schemas.openxmlformats.org/presentationml/2006/main">
  <p:tag name="KSO_WM_DIAGRAM_VIRTUALLY_FRAME" val="{&quot;height&quot;:429.2499608947056,&quot;left&quot;:49.189921259842514,&quot;top&quot;:78.35003910529448,&quot;width&quot;:804.4581889763779}"/>
</p:tagLst>
</file>

<file path=ppt/tags/tag35.xml><?xml version="1.0" encoding="utf-8"?>
<p:tagLst xmlns:p="http://schemas.openxmlformats.org/presentationml/2006/main">
  <p:tag name="KSO_WM_DIAGRAM_VIRTUALLY_FRAME" val="{&quot;height&quot;:429.2499608947056,&quot;left&quot;:49.189921259842514,&quot;top&quot;:78.35003910529448,&quot;width&quot;:804.4581889763779}"/>
</p:tagLst>
</file>

<file path=ppt/tags/tag36.xml><?xml version="1.0" encoding="utf-8"?>
<p:tagLst xmlns:p="http://schemas.openxmlformats.org/presentationml/2006/main">
  <p:tag name="KSO_WM_DIAGRAM_VIRTUALLY_FRAME" val="{&quot;height&quot;:429.2499608947056,&quot;left&quot;:49.189921259842514,&quot;top&quot;:78.35003910529448,&quot;width&quot;:804.4581889763779}"/>
</p:tagLst>
</file>

<file path=ppt/tags/tag37.xml><?xml version="1.0" encoding="utf-8"?>
<p:tagLst xmlns:p="http://schemas.openxmlformats.org/presentationml/2006/main">
  <p:tag name="KSO_WM_DIAGRAM_VIRTUALLY_FRAME" val="{&quot;height&quot;:429.2499608947056,&quot;left&quot;:49.189921259842514,&quot;top&quot;:78.35003910529448,&quot;width&quot;:804.4581889763779}"/>
</p:tagLst>
</file>

<file path=ppt/tags/tag38.xml><?xml version="1.0" encoding="utf-8"?>
<p:tagLst xmlns:p="http://schemas.openxmlformats.org/presentationml/2006/main">
  <p:tag name="KSO_WM_DIAGRAM_VIRTUALLY_FRAME" val="{&quot;height&quot;:429.2499608947056,&quot;left&quot;:49.189921259842514,&quot;top&quot;:78.35003910529448,&quot;width&quot;:804.4581889763779}"/>
</p:tagLst>
</file>

<file path=ppt/tags/tag39.xml><?xml version="1.0" encoding="utf-8"?>
<p:tagLst xmlns:p="http://schemas.openxmlformats.org/presentationml/2006/main">
  <p:tag name="KSO_WM_DIAGRAM_VIRTUALLY_FRAME" val="{&quot;height&quot;:429.2499608947056,&quot;left&quot;:49.189921259842514,&quot;top&quot;:78.35003910529448,&quot;width&quot;:804.4581889763779}"/>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DIAGRAM_VIRTUALLY_FRAME" val="{&quot;height&quot;:426.8999608947056,&quot;left&quot;:75.53992125984252,&quot;top&quot;:78.35003910529448,&quot;width&quot;:804.4581889763779}"/>
</p:tagLst>
</file>

<file path=ppt/tags/tag41.xml><?xml version="1.0" encoding="utf-8"?>
<p:tagLst xmlns:p="http://schemas.openxmlformats.org/presentationml/2006/main">
  <p:tag name="KSO_WM_DIAGRAM_VIRTUALLY_FRAME" val="{&quot;height&quot;:426.8999608947056,&quot;left&quot;:75.53992125984252,&quot;top&quot;:78.35003910529448,&quot;width&quot;:804.4581889763779}"/>
  <p:tag name="KSO_WM_BEAUTIFY_FLAG" val=""/>
</p:tagLst>
</file>

<file path=ppt/tags/tag42.xml><?xml version="1.0" encoding="utf-8"?>
<p:tagLst xmlns:p="http://schemas.openxmlformats.org/presentationml/2006/main">
  <p:tag name="KSO_WM_DIAGRAM_VIRTUALLY_FRAME" val="{&quot;height&quot;:426.8999608947056,&quot;left&quot;:75.53992125984252,&quot;top&quot;:78.35003910529448,&quot;width&quot;:804.4581889763779}"/>
  <p:tag name="KSO_WM_BEAUTIFY_FLAG" val=""/>
</p:tagLst>
</file>

<file path=ppt/tags/tag43.xml><?xml version="1.0" encoding="utf-8"?>
<p:tagLst xmlns:p="http://schemas.openxmlformats.org/presentationml/2006/main">
  <p:tag name="KSO_WM_DIAGRAM_VIRTUALLY_FRAME" val="{&quot;height&quot;:426.8999608947056,&quot;left&quot;:75.53992125984252,&quot;top&quot;:78.35003910529448,&quot;width&quot;:804.4581889763779}"/>
  <p:tag name="KSO_WM_BEAUTIFY_FLAG" val=""/>
</p:tagLst>
</file>

<file path=ppt/tags/tag44.xml><?xml version="1.0" encoding="utf-8"?>
<p:tagLst xmlns:p="http://schemas.openxmlformats.org/presentationml/2006/main">
  <p:tag name="KSO_WM_DIAGRAM_VIRTUALLY_FRAME" val="{&quot;height&quot;:426.8999608947056,&quot;left&quot;:75.53992125984252,&quot;top&quot;:78.35003910529448,&quot;width&quot;:804.4581889763779}"/>
  <p:tag name="KSO_WM_BEAUTIFY_FLAG" val=""/>
</p:tagLst>
</file>

<file path=ppt/tags/tag45.xml><?xml version="1.0" encoding="utf-8"?>
<p:tagLst xmlns:p="http://schemas.openxmlformats.org/presentationml/2006/main">
  <p:tag name="KSO_WM_DIAGRAM_VIRTUALLY_FRAME" val="{&quot;height&quot;:426.8999608947056,&quot;left&quot;:75.53992125984252,&quot;top&quot;:78.35003910529448,&quot;width&quot;:804.4581889763779}"/>
</p:tagLst>
</file>

<file path=ppt/tags/tag46.xml><?xml version="1.0" encoding="utf-8"?>
<p:tagLst xmlns:p="http://schemas.openxmlformats.org/presentationml/2006/main">
  <p:tag name="KSO_WM_DIAGRAM_VIRTUALLY_FRAME" val="{&quot;height&quot;:426.8999608947056,&quot;left&quot;:75.53992125984252,&quot;top&quot;:78.35003910529448,&quot;width&quot;:804.4581889763779}"/>
  <p:tag name="KSO_WM_BEAUTIFY_FLAG" val=""/>
</p:tagLst>
</file>

<file path=ppt/tags/tag47.xml><?xml version="1.0" encoding="utf-8"?>
<p:tagLst xmlns:p="http://schemas.openxmlformats.org/presentationml/2006/main">
  <p:tag name="KSO_WM_DIAGRAM_VIRTUALLY_FRAME" val="{&quot;height&quot;:426.8999608947056,&quot;left&quot;:75.53992125984252,&quot;top&quot;:78.35003910529448,&quot;width&quot;:804.4581889763779}"/>
  <p:tag name="KSO_WM_BEAUTIFY_FLAG" val=""/>
</p:tagLst>
</file>

<file path=ppt/tags/tag48.xml><?xml version="1.0" encoding="utf-8"?>
<p:tagLst xmlns:p="http://schemas.openxmlformats.org/presentationml/2006/main">
  <p:tag name="KSO_WM_DIAGRAM_VIRTUALLY_FRAME" val="{&quot;height&quot;:426.8999608947056,&quot;left&quot;:75.53992125984252,&quot;top&quot;:78.35003910529448,&quot;width&quot;:804.4581889763779}"/>
  <p:tag name="KSO_WM_BEAUTIFY_FLAG" val=""/>
</p:tagLst>
</file>

<file path=ppt/tags/tag49.xml><?xml version="1.0" encoding="utf-8"?>
<p:tagLst xmlns:p="http://schemas.openxmlformats.org/presentationml/2006/main">
  <p:tag name="KSO_WM_DIAGRAM_VIRTUALLY_FRAME" val="{&quot;height&quot;:426.8999608947056,&quot;left&quot;:75.53992125984252,&quot;top&quot;:78.35003910529448,&quot;width&quot;:804.4581889763779}"/>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29.2499608947056,&quot;left&quot;:49.189921259842514,&quot;top&quot;:78.35003910529448,&quot;width&quot;:804.4581889763779}"/>
</p:tagLst>
</file>

<file path=ppt/tags/tag51.xml><?xml version="1.0" encoding="utf-8"?>
<p:tagLst xmlns:p="http://schemas.openxmlformats.org/presentationml/2006/main">
  <p:tag name="KSO_WM_DIAGRAM_VIRTUALLY_FRAME" val="{&quot;height&quot;:429.2499608947056,&quot;left&quot;:49.189921259842514,&quot;top&quot;:78.35003910529448,&quot;width&quot;:804.4581889763779}"/>
</p:tagLst>
</file>

<file path=ppt/tags/tag52.xml><?xml version="1.0" encoding="utf-8"?>
<p:tagLst xmlns:p="http://schemas.openxmlformats.org/presentationml/2006/main">
  <p:tag name="ISLIDE.DIAGRAM" val="ef0d8160-e598-49d9-b72b-f9ea72ddf00c"/>
</p:tagLst>
</file>

<file path=ppt/tags/tag53.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54.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55.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56.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57.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58.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59.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61.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62.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63.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64.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65.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66.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67.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68.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69.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7.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70.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71.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72.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73.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74.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75.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76.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77.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78.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79.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8.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80.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81.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82.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83.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84.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85.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86.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87.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88.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89.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9.xml><?xml version="1.0" encoding="utf-8"?>
<p:tagLst xmlns:p="http://schemas.openxmlformats.org/presentationml/2006/main">
  <p:tag name="KSO_WM_DIAGRAM_VIRTUALLY_FRAME" val="{&quot;height&quot;:125.27582677165356,&quot;left&quot;:253.68960629921258,&quot;top&quot;:349.4514960629921,&quot;width&quot;:567.867874015748}"/>
</p:tagLst>
</file>

<file path=ppt/tags/tag90.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91.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92.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93.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94.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95.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96.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97.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98.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ags/tag99.xml><?xml version="1.0" encoding="utf-8"?>
<p:tagLst xmlns:p="http://schemas.openxmlformats.org/presentationml/2006/main">
  <p:tag name="KSO_WM_DIAGRAM_VIRTUALLY_FRAME" val="{&quot;height&quot;:451.49992125984255,&quot;left&quot;:130.84102362204723,&quot;top&quot;:88.50015748031495,&quot;width&quot;:663.6897637795275}"/>
</p:tagLst>
</file>

<file path=ppt/theme/theme1.xml><?xml version="1.0" encoding="utf-8"?>
<a:theme xmlns:a="http://schemas.openxmlformats.org/drawingml/2006/main" name="第一PPT，www.1ppt.com">
  <a:themeElements>
    <a:clrScheme name="自定义 37">
      <a:dk1>
        <a:sysClr val="windowText" lastClr="000000"/>
      </a:dk1>
      <a:lt1>
        <a:sysClr val="window" lastClr="FFFFFF"/>
      </a:lt1>
      <a:dk2>
        <a:srgbClr val="E93E24"/>
      </a:dk2>
      <a:lt2>
        <a:srgbClr val="E7E6E6"/>
      </a:lt2>
      <a:accent1>
        <a:srgbClr val="375DAC"/>
      </a:accent1>
      <a:accent2>
        <a:srgbClr val="4375AB"/>
      </a:accent2>
      <a:accent3>
        <a:srgbClr val="375DAC"/>
      </a:accent3>
      <a:accent4>
        <a:srgbClr val="4375AB"/>
      </a:accent4>
      <a:accent5>
        <a:srgbClr val="375DAC"/>
      </a:accent5>
      <a:accent6>
        <a:srgbClr val="4375AB"/>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0</TotalTime>
  <Words>1816</Words>
  <Application>WPS 演示</Application>
  <PresentationFormat>自定义</PresentationFormat>
  <Paragraphs>108</Paragraphs>
  <Slides>7</Slides>
  <Notes>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7</vt:i4>
      </vt:variant>
    </vt:vector>
  </HeadingPairs>
  <TitlesOfParts>
    <vt:vector size="21" baseType="lpstr">
      <vt:lpstr>Arial</vt:lpstr>
      <vt:lpstr>宋体</vt:lpstr>
      <vt:lpstr>Wingdings</vt:lpstr>
      <vt:lpstr>微软雅黑</vt:lpstr>
      <vt:lpstr>幼圆</vt:lpstr>
      <vt:lpstr>Impact</vt:lpstr>
      <vt:lpstr>Microsoft YaHei UI</vt:lpstr>
      <vt:lpstr>Times New Roman</vt:lpstr>
      <vt:lpstr>Calibri</vt:lpstr>
      <vt:lpstr>Arial Unicode MS</vt:lpstr>
      <vt:lpstr>等线 Light</vt:lpstr>
      <vt:lpstr>等线</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智慧城市</dc:title>
  <dc:creator>第一PPT</dc:creator>
  <cp:keywords>www.1ppt.com</cp:keywords>
  <dc:description>www.1ppt.com</dc:description>
  <cp:lastModifiedBy>M0rtzz</cp:lastModifiedBy>
  <cp:revision>43</cp:revision>
  <dcterms:created xsi:type="dcterms:W3CDTF">2017-12-28T02:53:00Z</dcterms:created>
  <dcterms:modified xsi:type="dcterms:W3CDTF">2024-05-20T08:58:17Z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85320300E06546B7B045E187162F7C97_13</vt:lpwstr>
  </property>
  <property fmtid="{D5CDD505-2E9C-101B-9397-08002B2CF9AE}" pid="3" name="KSOProductBuildVer">
    <vt:lpwstr>2052-12.1.0.16729</vt:lpwstr>
  </property>
</Properties>
</file>